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notesMasterIdLst>
    <p:notesMasterId r:id="rId24"/>
  </p:notesMasterIdLst>
  <p:handoutMasterIdLst>
    <p:handoutMasterId r:id="rId25"/>
  </p:handout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7" r:id="rId19"/>
    <p:sldId id="276" r:id="rId20"/>
    <p:sldId id="278" r:id="rId21"/>
    <p:sldId id="279" r:id="rId22"/>
    <p:sldId id="280" r:id="rId23"/>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DDA147"/>
    <a:srgbClr val="B54C2D"/>
    <a:srgbClr val="B66952"/>
    <a:srgbClr val="B56D45"/>
    <a:srgbClr val="DF985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8976" autoAdjust="0"/>
  </p:normalViewPr>
  <p:slideViewPr>
    <p:cSldViewPr snapToGrid="0">
      <p:cViewPr>
        <p:scale>
          <a:sx n="64" d="100"/>
          <a:sy n="64" d="100"/>
        </p:scale>
        <p:origin x="-1764" y="-9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24" d="100"/>
          <a:sy n="124" d="100"/>
        </p:scale>
        <p:origin x="4950" y="9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552C7BE-97C5-4983-BF35-6CD458DA02FE}" type="datetime1">
              <a:rPr lang="ru-RU"/>
              <a:pPr>
                <a:defRPr/>
              </a:pPr>
              <a:t>25.05.2021</a:t>
            </a:fld>
            <a:endParaRPr lang="en-US"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CBB1157-DA21-412A-A973-7375EACE392C}" type="slidenum">
              <a:rPr lang="en-US"/>
              <a:pPr>
                <a:defRPr/>
              </a:pPr>
              <a:t>‹#›</a:t>
            </a:fld>
            <a:endParaRPr lang="en-US"/>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F720EE9-1E8A-47E3-9AFF-A43877AB4D10}" type="datetime1">
              <a:rPr lang="ru-RU"/>
              <a:pPr>
                <a:defRPr/>
              </a:pPr>
              <a:t>25.05.2021</a:t>
            </a:fld>
            <a:endParaRPr lang="en-US"/>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 noProof="0"/>
              <a:t>Щелкните, чтобы изменить стили текста образца слайда</a:t>
            </a:r>
            <a:endParaRPr lang="en-US" noProof="0"/>
          </a:p>
          <a:p>
            <a:pPr lvl="1"/>
            <a:r>
              <a:rPr lang="ru" noProof="0"/>
              <a:t>Второй уровень</a:t>
            </a:r>
          </a:p>
          <a:p>
            <a:pPr lvl="2"/>
            <a:r>
              <a:rPr lang="ru" noProof="0"/>
              <a:t>Третий уровень</a:t>
            </a:r>
          </a:p>
          <a:p>
            <a:pPr lvl="3"/>
            <a:r>
              <a:rPr lang="ru" noProof="0"/>
              <a:t>Четвертый уровень</a:t>
            </a:r>
          </a:p>
          <a:p>
            <a:pPr lvl="4"/>
            <a:r>
              <a:rPr lang="ru" noProof="0"/>
              <a:t>Пятый уровень</a:t>
            </a:r>
            <a:endParaRPr lang="en-US" noProof="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8166E91-3071-4207-AAF6-85EC8AADEE4A}"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70693" y="1769540"/>
            <a:ext cx="9440034" cy="1828801"/>
          </a:xfrm>
        </p:spPr>
        <p:txBody>
          <a:bodyPr anchor="b"/>
          <a:lstStyle>
            <a:lvl1pPr algn="ctr">
              <a:defRPr sz="5400"/>
            </a:lvl1pPr>
          </a:lstStyle>
          <a:p>
            <a:r>
              <a:rPr lang="ru-RU"/>
              <a:t>Образец заголовка</a:t>
            </a:r>
            <a:endParaRPr lang="en-US" dirty="0"/>
          </a:p>
        </p:txBody>
      </p:sp>
      <p:sp>
        <p:nvSpPr>
          <p:cNvPr id="3" name="Подзаголовок 2"/>
          <p:cNvSpPr>
            <a:spLocks noGrp="1"/>
          </p:cNvSpPr>
          <p:nvPr>
            <p:ph type="subTitle" idx="1"/>
          </p:nvPr>
        </p:nvSpPr>
        <p:spPr>
          <a:xfrm>
            <a:off x="1370693" y="3773489"/>
            <a:ext cx="9440034" cy="1049867"/>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Дата 3"/>
          <p:cNvSpPr>
            <a:spLocks noGrp="1"/>
          </p:cNvSpPr>
          <p:nvPr>
            <p:ph type="dt" sz="half" idx="10"/>
          </p:nvPr>
        </p:nvSpPr>
        <p:spPr/>
        <p:txBody>
          <a:bodyPr/>
          <a:lstStyle>
            <a:lvl1pPr>
              <a:defRPr/>
            </a:lvl1pPr>
          </a:lstStyle>
          <a:p>
            <a:pPr>
              <a:defRPr/>
            </a:pPr>
            <a:fld id="{1B2E3DB9-DC46-4B80-B0AD-94B442EBE040}" type="datetime1">
              <a:rPr lang="ru-RU"/>
              <a:pPr>
                <a:defRPr/>
              </a:pPr>
              <a:t>25.05.2021</a:t>
            </a:fld>
            <a:endParaRPr lang="en-US" dirty="0"/>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D46C40CD-EE3A-4BF6-9E4C-26316BED405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ый рисунок с подписью">
    <p:spTree>
      <p:nvGrpSpPr>
        <p:cNvPr id="1" name=""/>
        <p:cNvGrpSpPr/>
        <p:nvPr/>
      </p:nvGrpSpPr>
      <p:grpSpPr>
        <a:xfrm>
          <a:off x="0" y="0"/>
          <a:ext cx="0" cy="0"/>
          <a:chOff x="0" y="0"/>
          <a:chExt cx="0" cy="0"/>
        </a:xfrm>
      </p:grpSpPr>
      <p:pic>
        <p:nvPicPr>
          <p:cNvPr id="5" name="Рисунок 15" descr="Slate-V2-HD-panoPhotoInset.png"/>
          <p:cNvPicPr>
            <a:picLocks noChangeAspect="1"/>
          </p:cNvPicPr>
          <p:nvPr/>
        </p:nvPicPr>
        <p:blipFill>
          <a:blip r:embed="rId2"/>
          <a:srcRect/>
          <a:stretch>
            <a:fillRect/>
          </a:stretch>
        </p:blipFill>
        <p:spPr bwMode="auto">
          <a:xfrm>
            <a:off x="1014413" y="547688"/>
            <a:ext cx="10140950" cy="3816350"/>
          </a:xfrm>
          <a:prstGeom prst="rect">
            <a:avLst/>
          </a:prstGeom>
          <a:noFill/>
          <a:ln w="9525">
            <a:noFill/>
            <a:miter lim="800000"/>
            <a:headEnd/>
            <a:tailEnd/>
          </a:ln>
        </p:spPr>
      </p:pic>
      <p:sp>
        <p:nvSpPr>
          <p:cNvPr id="2" name="Заголовок 1"/>
          <p:cNvSpPr>
            <a:spLocks noGrp="1"/>
          </p:cNvSpPr>
          <p:nvPr>
            <p:ph type="title"/>
          </p:nvPr>
        </p:nvSpPr>
        <p:spPr>
          <a:xfrm>
            <a:off x="913806" y="4565255"/>
            <a:ext cx="10355326" cy="543472"/>
          </a:xfrm>
        </p:spPr>
        <p:txBody>
          <a:bodyPr anchor="b"/>
          <a:lstStyle>
            <a:lvl1pPr algn="ctr">
              <a:defRPr sz="2800"/>
            </a:lvl1pPr>
          </a:lstStyle>
          <a:p>
            <a:r>
              <a:rPr lang="ru-RU"/>
              <a:t>Образец заголовка</a:t>
            </a:r>
            <a:endParaRPr lang="en-US" dirty="0"/>
          </a:p>
        </p:txBody>
      </p:sp>
      <p:sp>
        <p:nvSpPr>
          <p:cNvPr id="3" name="Рисунок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endParaRPr lang="en-US" noProof="0" dirty="0"/>
          </a:p>
        </p:txBody>
      </p:sp>
      <p:sp>
        <p:nvSpPr>
          <p:cNvPr id="4" name="Текст 3"/>
          <p:cNvSpPr>
            <a:spLocks noGrp="1"/>
          </p:cNvSpPr>
          <p:nvPr>
            <p:ph type="body" sz="half" idx="2"/>
          </p:nvPr>
        </p:nvSpPr>
        <p:spPr>
          <a:xfrm>
            <a:off x="913795" y="5247728"/>
            <a:ext cx="10353762" cy="543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6" name="Дата 4"/>
          <p:cNvSpPr>
            <a:spLocks noGrp="1"/>
          </p:cNvSpPr>
          <p:nvPr>
            <p:ph type="dt" sz="half" idx="10"/>
          </p:nvPr>
        </p:nvSpPr>
        <p:spPr/>
        <p:txBody>
          <a:bodyPr/>
          <a:lstStyle>
            <a:lvl1pPr>
              <a:defRPr/>
            </a:lvl1pPr>
          </a:lstStyle>
          <a:p>
            <a:pPr>
              <a:defRPr/>
            </a:pPr>
            <a:fld id="{B2FDA5C3-0B6F-4351-AAEF-6751FAF9E7C5}" type="datetime1">
              <a:rPr lang="ru-RU"/>
              <a:pPr>
                <a:defRPr/>
              </a:pPr>
              <a:t>25.05.2021</a:t>
            </a:fld>
            <a:endParaRPr lang="en-US" dirty="0"/>
          </a:p>
        </p:txBody>
      </p:sp>
      <p:sp>
        <p:nvSpPr>
          <p:cNvPr id="7" name="Нижний колонтитул 5"/>
          <p:cNvSpPr>
            <a:spLocks noGrp="1"/>
          </p:cNvSpPr>
          <p:nvPr>
            <p:ph type="ftr" sz="quarter" idx="11"/>
          </p:nvPr>
        </p:nvSpPr>
        <p:spPr/>
        <p:txBody>
          <a:bodyPr/>
          <a:lstStyle>
            <a:lvl1pPr>
              <a:defRPr/>
            </a:lvl1pPr>
          </a:lstStyle>
          <a:p>
            <a:pPr>
              <a:defRPr/>
            </a:pPr>
            <a:endParaRPr lang="en-US"/>
          </a:p>
        </p:txBody>
      </p:sp>
      <p:sp>
        <p:nvSpPr>
          <p:cNvPr id="8" name="Номер слайда 6"/>
          <p:cNvSpPr>
            <a:spLocks noGrp="1"/>
          </p:cNvSpPr>
          <p:nvPr>
            <p:ph type="sldNum" sz="quarter" idx="12"/>
          </p:nvPr>
        </p:nvSpPr>
        <p:spPr/>
        <p:txBody>
          <a:bodyPr/>
          <a:lstStyle>
            <a:lvl1pPr>
              <a:defRPr/>
            </a:lvl1pPr>
          </a:lstStyle>
          <a:p>
            <a:pPr>
              <a:defRPr/>
            </a:pPr>
            <a:fld id="{2BBBBE66-CDEE-436C-A85B-8667DE67B9C0}"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5" y="608437"/>
            <a:ext cx="10353762" cy="3534344"/>
          </a:xfrm>
        </p:spPr>
        <p:txBody>
          <a:bodyPr/>
          <a:lstStyle>
            <a:lvl1pPr>
              <a:defRPr sz="4000"/>
            </a:lvl1pPr>
          </a:lstStyle>
          <a:p>
            <a:r>
              <a:rPr lang="ru-RU"/>
              <a:t>Образец заголовка</a:t>
            </a:r>
            <a:endParaRPr lang="en-US" dirty="0"/>
          </a:p>
        </p:txBody>
      </p:sp>
      <p:sp>
        <p:nvSpPr>
          <p:cNvPr id="4" name="Текст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E71AAF3F-5849-4F2B-803B-94EBB4327688}" type="datetime1">
              <a:rPr lang="ru-RU"/>
              <a:pPr>
                <a:defRPr/>
              </a:pPr>
              <a:t>25.05.2021</a:t>
            </a:fld>
            <a:endParaRPr lang="en-US" dirty="0"/>
          </a:p>
        </p:txBody>
      </p:sp>
      <p:sp>
        <p:nvSpPr>
          <p:cNvPr id="6" name="Нижний колонтитул 4"/>
          <p:cNvSpPr>
            <a:spLocks noGrp="1"/>
          </p:cNvSpPr>
          <p:nvPr>
            <p:ph type="ftr" sz="quarter" idx="11"/>
          </p:nvPr>
        </p:nvSpPr>
        <p:spPr/>
        <p:txBody>
          <a:bodyPr/>
          <a:lstStyle>
            <a:lvl1pPr>
              <a:defRPr/>
            </a:lvl1pPr>
          </a:lstStyle>
          <a:p>
            <a:pPr>
              <a:defRPr/>
            </a:pPr>
            <a:endParaRPr lang="en-US"/>
          </a:p>
        </p:txBody>
      </p:sp>
      <p:sp>
        <p:nvSpPr>
          <p:cNvPr id="7" name="Номер слайда 5"/>
          <p:cNvSpPr>
            <a:spLocks noGrp="1"/>
          </p:cNvSpPr>
          <p:nvPr>
            <p:ph type="sldNum" sz="quarter" idx="12"/>
          </p:nvPr>
        </p:nvSpPr>
        <p:spPr/>
        <p:txBody>
          <a:bodyPr/>
          <a:lstStyle>
            <a:lvl1pPr>
              <a:defRPr/>
            </a:lvl1pPr>
          </a:lstStyle>
          <a:p>
            <a:pPr>
              <a:defRPr/>
            </a:pPr>
            <a:fld id="{3E199326-3184-4334-89F0-3E6400A5F2B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5" name="Надпись 10">
            <a:extLst>
              <a:ext uri="{FF2B5EF4-FFF2-40B4-BE49-F238E27FC236}"/>
            </a:extLst>
          </p:cNvPr>
          <p:cNvSpPr txBox="1"/>
          <p:nvPr/>
        </p:nvSpPr>
        <p:spPr>
          <a:xfrm>
            <a:off x="990600" y="884238"/>
            <a:ext cx="609600" cy="585787"/>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fontAlgn="auto">
              <a:spcAft>
                <a:spcPts val="0"/>
              </a:spcAft>
              <a:defRPr/>
            </a:pPr>
            <a:r>
              <a:rPr lang="ru" sz="8000">
                <a:effectLst/>
                <a:latin typeface="+mn-lt"/>
                <a:cs typeface="+mn-cs"/>
              </a:rPr>
              <a:t>«</a:t>
            </a:r>
          </a:p>
        </p:txBody>
      </p:sp>
      <p:sp>
        <p:nvSpPr>
          <p:cNvPr id="6" name="Надпись 12">
            <a:extLst>
              <a:ext uri="{FF2B5EF4-FFF2-40B4-BE49-F238E27FC236}"/>
            </a:extLst>
          </p:cNvPr>
          <p:cNvSpPr txBox="1"/>
          <p:nvPr/>
        </p:nvSpPr>
        <p:spPr>
          <a:xfrm>
            <a:off x="10504488" y="2928938"/>
            <a:ext cx="609600" cy="584200"/>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fontAlgn="auto">
              <a:spcAft>
                <a:spcPts val="0"/>
              </a:spcAft>
              <a:defRPr/>
            </a:pPr>
            <a:r>
              <a:rPr lang="ru" sz="8000">
                <a:effectLst/>
                <a:latin typeface="+mn-lt"/>
                <a:cs typeface="+mn-cs"/>
              </a:rPr>
              <a:t>»</a:t>
            </a:r>
          </a:p>
        </p:txBody>
      </p:sp>
      <p:sp>
        <p:nvSpPr>
          <p:cNvPr id="2" name="Заголовок 1"/>
          <p:cNvSpPr>
            <a:spLocks noGrp="1"/>
          </p:cNvSpPr>
          <p:nvPr>
            <p:ph type="title"/>
          </p:nvPr>
        </p:nvSpPr>
        <p:spPr>
          <a:xfrm>
            <a:off x="1446212" y="609600"/>
            <a:ext cx="9302752" cy="2992904"/>
          </a:xfrm>
        </p:spPr>
        <p:txBody>
          <a:bodyPr/>
          <a:lstStyle>
            <a:lvl1pPr>
              <a:defRPr sz="3600"/>
            </a:lvl1pPr>
          </a:lstStyle>
          <a:p>
            <a:r>
              <a:rPr lang="ru-RU"/>
              <a:t>Образец заголовка</a:t>
            </a:r>
            <a:endParaRPr lang="en-US" dirty="0"/>
          </a:p>
        </p:txBody>
      </p:sp>
      <p:sp>
        <p:nvSpPr>
          <p:cNvPr id="12" name="Текст 3"/>
          <p:cNvSpPr>
            <a:spLocks noGrp="1"/>
          </p:cNvSpPr>
          <p:nvPr>
            <p:ph type="body" sz="half" idx="13"/>
          </p:nvPr>
        </p:nvSpPr>
        <p:spPr>
          <a:xfrm>
            <a:off x="1720644" y="3610032"/>
            <a:ext cx="8752299" cy="532749"/>
          </a:xfrm>
        </p:spPr>
        <p:txBody>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4" name="Текст 3"/>
          <p:cNvSpPr>
            <a:spLocks noGrp="1"/>
          </p:cNvSpPr>
          <p:nvPr>
            <p:ph type="body" sz="half" idx="2"/>
          </p:nvPr>
        </p:nvSpPr>
        <p:spPr>
          <a:xfrm>
            <a:off x="913794" y="4304353"/>
            <a:ext cx="10353763" cy="148949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7" name="Дата 4"/>
          <p:cNvSpPr>
            <a:spLocks noGrp="1"/>
          </p:cNvSpPr>
          <p:nvPr>
            <p:ph type="dt" sz="half" idx="14"/>
          </p:nvPr>
        </p:nvSpPr>
        <p:spPr/>
        <p:txBody>
          <a:bodyPr/>
          <a:lstStyle>
            <a:lvl1pPr>
              <a:defRPr/>
            </a:lvl1pPr>
          </a:lstStyle>
          <a:p>
            <a:pPr>
              <a:defRPr/>
            </a:pPr>
            <a:fld id="{0EC8D923-375F-4764-9438-4651717EEA19}" type="datetime1">
              <a:rPr lang="ru-RU"/>
              <a:pPr>
                <a:defRPr/>
              </a:pPr>
              <a:t>25.05.2021</a:t>
            </a:fld>
            <a:endParaRPr lang="en-US" dirty="0"/>
          </a:p>
        </p:txBody>
      </p:sp>
      <p:sp>
        <p:nvSpPr>
          <p:cNvPr id="8" name="Нижний колонтитул 5"/>
          <p:cNvSpPr>
            <a:spLocks noGrp="1"/>
          </p:cNvSpPr>
          <p:nvPr>
            <p:ph type="ftr" sz="quarter" idx="15"/>
          </p:nvPr>
        </p:nvSpPr>
        <p:spPr/>
        <p:txBody>
          <a:bodyPr/>
          <a:lstStyle>
            <a:lvl1pPr>
              <a:defRPr/>
            </a:lvl1pPr>
          </a:lstStyle>
          <a:p>
            <a:pPr>
              <a:defRPr/>
            </a:pPr>
            <a:endParaRPr lang="en-US"/>
          </a:p>
        </p:txBody>
      </p:sp>
      <p:sp>
        <p:nvSpPr>
          <p:cNvPr id="9" name="Номер слайда 6"/>
          <p:cNvSpPr>
            <a:spLocks noGrp="1"/>
          </p:cNvSpPr>
          <p:nvPr>
            <p:ph type="sldNum" sz="quarter" idx="16"/>
          </p:nvPr>
        </p:nvSpPr>
        <p:spPr/>
        <p:txBody>
          <a:bodyPr/>
          <a:lstStyle>
            <a:lvl1pPr>
              <a:defRPr/>
            </a:lvl1pPr>
          </a:lstStyle>
          <a:p>
            <a:pPr>
              <a:defRPr/>
            </a:pPr>
            <a:fld id="{6D741B1E-8B03-44B0-A0E0-65880F8E8928}"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с имене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4" y="2126942"/>
            <a:ext cx="10353763" cy="2511835"/>
          </a:xfrm>
        </p:spPr>
        <p:txBody>
          <a:bodyPr anchor="b"/>
          <a:lstStyle>
            <a:lvl1pPr>
              <a:defRPr sz="3200"/>
            </a:lvl1pPr>
          </a:lstStyle>
          <a:p>
            <a:r>
              <a:rPr lang="ru-RU"/>
              <a:t>Образец заголовка</a:t>
            </a:r>
            <a:endParaRPr lang="en-US" dirty="0"/>
          </a:p>
        </p:txBody>
      </p:sp>
      <p:sp>
        <p:nvSpPr>
          <p:cNvPr id="4" name="Текст 3"/>
          <p:cNvSpPr>
            <a:spLocks noGrp="1"/>
          </p:cNvSpPr>
          <p:nvPr>
            <p:ph type="body" sz="half" idx="2"/>
          </p:nvPr>
        </p:nvSpPr>
        <p:spPr>
          <a:xfrm>
            <a:off x="913784" y="4650556"/>
            <a:ext cx="10352199" cy="114064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7806C850-41F3-4D66-B90B-C01280FB743B}" type="datetime1">
              <a:rPr lang="ru-RU"/>
              <a:pPr>
                <a:defRPr/>
              </a:pPr>
              <a:t>25.05.2021</a:t>
            </a:fld>
            <a:endParaRPr lang="en-US" dirty="0"/>
          </a:p>
        </p:txBody>
      </p:sp>
      <p:sp>
        <p:nvSpPr>
          <p:cNvPr id="6" name="Нижний колонтитул 4"/>
          <p:cNvSpPr>
            <a:spLocks noGrp="1"/>
          </p:cNvSpPr>
          <p:nvPr>
            <p:ph type="ftr" sz="quarter" idx="11"/>
          </p:nvPr>
        </p:nvSpPr>
        <p:spPr/>
        <p:txBody>
          <a:bodyPr/>
          <a:lstStyle>
            <a:lvl1pPr>
              <a:defRPr/>
            </a:lvl1pPr>
          </a:lstStyle>
          <a:p>
            <a:pPr>
              <a:defRPr/>
            </a:pPr>
            <a:endParaRPr lang="en-US"/>
          </a:p>
        </p:txBody>
      </p:sp>
      <p:sp>
        <p:nvSpPr>
          <p:cNvPr id="7" name="Номер слайда 5"/>
          <p:cNvSpPr>
            <a:spLocks noGrp="1"/>
          </p:cNvSpPr>
          <p:nvPr>
            <p:ph type="sldNum" sz="quarter" idx="12"/>
          </p:nvPr>
        </p:nvSpPr>
        <p:spPr/>
        <p:txBody>
          <a:bodyPr/>
          <a:lstStyle>
            <a:lvl1pPr>
              <a:defRPr/>
            </a:lvl1pPr>
          </a:lstStyle>
          <a:p>
            <a:pPr>
              <a:defRPr/>
            </a:pPr>
            <a:fld id="{AD6B3986-A129-43D8-BF69-A8096B5A8D8C}"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столбца">
    <p:spTree>
      <p:nvGrpSpPr>
        <p:cNvPr id="1" name=""/>
        <p:cNvGrpSpPr/>
        <p:nvPr/>
      </p:nvGrpSpPr>
      <p:grpSpPr>
        <a:xfrm>
          <a:off x="0" y="0"/>
          <a:ext cx="0" cy="0"/>
          <a:chOff x="0" y="0"/>
          <a:chExt cx="0" cy="0"/>
        </a:xfrm>
      </p:grpSpPr>
      <p:sp>
        <p:nvSpPr>
          <p:cNvPr id="15" name="Заголовок 1"/>
          <p:cNvSpPr>
            <a:spLocks noGrp="1"/>
          </p:cNvSpPr>
          <p:nvPr>
            <p:ph type="title"/>
          </p:nvPr>
        </p:nvSpPr>
        <p:spPr>
          <a:xfrm>
            <a:off x="913795" y="609600"/>
            <a:ext cx="10353762" cy="970450"/>
          </a:xfrm>
        </p:spPr>
        <p:txBody>
          <a:bodyPr/>
          <a:lstStyle/>
          <a:p>
            <a:r>
              <a:rPr lang="ru-RU"/>
              <a:t>Образец заголовка</a:t>
            </a:r>
            <a:endParaRPr lang="en-US" dirty="0"/>
          </a:p>
        </p:txBody>
      </p:sp>
      <p:sp>
        <p:nvSpPr>
          <p:cNvPr id="7" name="Текст 2"/>
          <p:cNvSpPr>
            <a:spLocks noGrp="1"/>
          </p:cNvSpPr>
          <p:nvPr>
            <p:ph type="body" idx="1"/>
          </p:nvPr>
        </p:nvSpPr>
        <p:spPr>
          <a:xfrm>
            <a:off x="913795" y="1885950"/>
            <a:ext cx="3300984" cy="76478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8" name="Текст 3"/>
          <p:cNvSpPr>
            <a:spLocks noGrp="1"/>
          </p:cNvSpPr>
          <p:nvPr>
            <p:ph type="body" sz="half" idx="15"/>
          </p:nvPr>
        </p:nvSpPr>
        <p:spPr>
          <a:xfrm>
            <a:off x="913795" y="2768112"/>
            <a:ext cx="3300984" cy="3023088"/>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9" name="Текст 4"/>
          <p:cNvSpPr>
            <a:spLocks noGrp="1"/>
          </p:cNvSpPr>
          <p:nvPr>
            <p:ph type="body" sz="quarter" idx="3"/>
          </p:nvPr>
        </p:nvSpPr>
        <p:spPr>
          <a:xfrm>
            <a:off x="4446711" y="1885949"/>
            <a:ext cx="3300984" cy="764783"/>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0" name="Текст 3"/>
          <p:cNvSpPr>
            <a:spLocks noGrp="1"/>
          </p:cNvSpPr>
          <p:nvPr>
            <p:ph type="body" sz="half" idx="16"/>
          </p:nvPr>
        </p:nvSpPr>
        <p:spPr>
          <a:xfrm>
            <a:off x="4441435" y="2768112"/>
            <a:ext cx="3300984" cy="3023088"/>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1" name="Текст 4"/>
          <p:cNvSpPr>
            <a:spLocks noGrp="1"/>
          </p:cNvSpPr>
          <p:nvPr>
            <p:ph type="body" sz="quarter" idx="13"/>
          </p:nvPr>
        </p:nvSpPr>
        <p:spPr>
          <a:xfrm>
            <a:off x="7966572" y="1885950"/>
            <a:ext cx="3300984" cy="76478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2" name="Текст 3"/>
          <p:cNvSpPr>
            <a:spLocks noGrp="1"/>
          </p:cNvSpPr>
          <p:nvPr>
            <p:ph type="body" sz="half" idx="17"/>
          </p:nvPr>
        </p:nvSpPr>
        <p:spPr>
          <a:xfrm>
            <a:off x="7966572" y="2768110"/>
            <a:ext cx="3300984" cy="3023089"/>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3" name="Дата 3"/>
          <p:cNvSpPr>
            <a:spLocks noGrp="1"/>
          </p:cNvSpPr>
          <p:nvPr>
            <p:ph type="dt" sz="half" idx="18"/>
          </p:nvPr>
        </p:nvSpPr>
        <p:spPr/>
        <p:txBody>
          <a:bodyPr/>
          <a:lstStyle>
            <a:lvl1pPr>
              <a:defRPr/>
            </a:lvl1pPr>
          </a:lstStyle>
          <a:p>
            <a:pPr>
              <a:defRPr/>
            </a:pPr>
            <a:fld id="{FE6448EA-EE58-4F5B-82F0-5E448849190E}" type="datetime1">
              <a:rPr lang="ru-RU"/>
              <a:pPr>
                <a:defRPr/>
              </a:pPr>
              <a:t>25.05.2021</a:t>
            </a:fld>
            <a:endParaRPr lang="en-US" dirty="0"/>
          </a:p>
        </p:txBody>
      </p:sp>
      <p:sp>
        <p:nvSpPr>
          <p:cNvPr id="14" name="Нижний колонтитул 4"/>
          <p:cNvSpPr>
            <a:spLocks noGrp="1"/>
          </p:cNvSpPr>
          <p:nvPr>
            <p:ph type="ftr" sz="quarter" idx="19"/>
          </p:nvPr>
        </p:nvSpPr>
        <p:spPr/>
        <p:txBody>
          <a:bodyPr/>
          <a:lstStyle>
            <a:lvl1pPr>
              <a:defRPr/>
            </a:lvl1pPr>
          </a:lstStyle>
          <a:p>
            <a:pPr>
              <a:defRPr/>
            </a:pPr>
            <a:endParaRPr lang="en-US"/>
          </a:p>
        </p:txBody>
      </p:sp>
      <p:sp>
        <p:nvSpPr>
          <p:cNvPr id="16" name="Номер слайда 5"/>
          <p:cNvSpPr>
            <a:spLocks noGrp="1"/>
          </p:cNvSpPr>
          <p:nvPr>
            <p:ph type="sldNum" sz="quarter" idx="20"/>
          </p:nvPr>
        </p:nvSpPr>
        <p:spPr/>
        <p:txBody>
          <a:bodyPr/>
          <a:lstStyle>
            <a:lvl1pPr>
              <a:defRPr/>
            </a:lvl1pPr>
          </a:lstStyle>
          <a:p>
            <a:pPr>
              <a:defRPr/>
            </a:pPr>
            <a:fld id="{B0A1E703-59F4-468F-BBA3-9A6D6DEBCA25}"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pic>
        <p:nvPicPr>
          <p:cNvPr id="12" name="Рисунок 1" descr="Slate-V2-HD-3colPhotoInset.png"/>
          <p:cNvPicPr>
            <a:picLocks noChangeAspect="1"/>
          </p:cNvPicPr>
          <p:nvPr/>
        </p:nvPicPr>
        <p:blipFill>
          <a:blip r:embed="rId2"/>
          <a:srcRect/>
          <a:stretch>
            <a:fillRect/>
          </a:stretch>
        </p:blipFill>
        <p:spPr bwMode="auto">
          <a:xfrm>
            <a:off x="898525" y="1817688"/>
            <a:ext cx="3340100" cy="1847850"/>
          </a:xfrm>
          <a:prstGeom prst="rect">
            <a:avLst/>
          </a:prstGeom>
          <a:noFill/>
          <a:ln w="9525">
            <a:noFill/>
            <a:miter lim="800000"/>
            <a:headEnd/>
            <a:tailEnd/>
          </a:ln>
        </p:spPr>
      </p:pic>
      <p:pic>
        <p:nvPicPr>
          <p:cNvPr id="13" name="Рисунок 35" descr="Slate-V2-HD-3colPhotoInset.png"/>
          <p:cNvPicPr>
            <a:picLocks noChangeAspect="1"/>
          </p:cNvPicPr>
          <p:nvPr/>
        </p:nvPicPr>
        <p:blipFill>
          <a:blip r:embed="rId2"/>
          <a:srcRect/>
          <a:stretch>
            <a:fillRect/>
          </a:stretch>
        </p:blipFill>
        <p:spPr bwMode="auto">
          <a:xfrm>
            <a:off x="4403725" y="1817688"/>
            <a:ext cx="3340100" cy="1847850"/>
          </a:xfrm>
          <a:prstGeom prst="rect">
            <a:avLst/>
          </a:prstGeom>
          <a:noFill/>
          <a:ln w="9525">
            <a:noFill/>
            <a:miter lim="800000"/>
            <a:headEnd/>
            <a:tailEnd/>
          </a:ln>
        </p:spPr>
      </p:pic>
      <p:pic>
        <p:nvPicPr>
          <p:cNvPr id="14" name="Рисунок 36" descr="Slate-V2-HD-3colPhotoInset.png"/>
          <p:cNvPicPr>
            <a:picLocks noChangeAspect="1"/>
          </p:cNvPicPr>
          <p:nvPr/>
        </p:nvPicPr>
        <p:blipFill>
          <a:blip r:embed="rId2"/>
          <a:srcRect/>
          <a:stretch>
            <a:fillRect/>
          </a:stretch>
        </p:blipFill>
        <p:spPr bwMode="auto">
          <a:xfrm>
            <a:off x="7935913" y="1817688"/>
            <a:ext cx="3340100" cy="1847850"/>
          </a:xfrm>
          <a:prstGeom prst="rect">
            <a:avLst/>
          </a:prstGeom>
          <a:noFill/>
          <a:ln w="9525">
            <a:noFill/>
            <a:miter lim="800000"/>
            <a:headEnd/>
            <a:tailEnd/>
          </a:ln>
        </p:spPr>
      </p:pic>
      <p:sp>
        <p:nvSpPr>
          <p:cNvPr id="30" name="Заголовок 1"/>
          <p:cNvSpPr>
            <a:spLocks noGrp="1"/>
          </p:cNvSpPr>
          <p:nvPr>
            <p:ph type="title"/>
          </p:nvPr>
        </p:nvSpPr>
        <p:spPr>
          <a:xfrm>
            <a:off x="913794" y="609600"/>
            <a:ext cx="10353763" cy="970450"/>
          </a:xfrm>
        </p:spPr>
        <p:txBody>
          <a:bodyPr/>
          <a:lstStyle/>
          <a:p>
            <a:r>
              <a:rPr lang="ru-RU"/>
              <a:t>Образец заголовка</a:t>
            </a:r>
            <a:endParaRPr lang="en-US" dirty="0"/>
          </a:p>
        </p:txBody>
      </p:sp>
      <p:sp>
        <p:nvSpPr>
          <p:cNvPr id="19" name="Текст 2"/>
          <p:cNvSpPr>
            <a:spLocks noGrp="1"/>
          </p:cNvSpPr>
          <p:nvPr>
            <p:ph type="body" idx="1"/>
          </p:nvPr>
        </p:nvSpPr>
        <p:spPr>
          <a:xfrm>
            <a:off x="913795" y="3904106"/>
            <a:ext cx="3300984" cy="576262"/>
          </a:xfrm>
        </p:spPr>
        <p:txBody>
          <a:bodyPr anchor="b">
            <a:noAutofit/>
          </a:bodyPr>
          <a:lstStyle>
            <a:lvl1pPr marL="0" indent="0" algn="ctr">
              <a:buNone/>
              <a:defRPr sz="1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Рисунок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a:t>Вставка рисунка</a:t>
            </a:r>
            <a:endParaRPr lang="en-US" noProof="0" dirty="0"/>
          </a:p>
        </p:txBody>
      </p:sp>
      <p:sp>
        <p:nvSpPr>
          <p:cNvPr id="21" name="Текст 3"/>
          <p:cNvSpPr>
            <a:spLocks noGrp="1"/>
          </p:cNvSpPr>
          <p:nvPr>
            <p:ph type="body" sz="half" idx="18"/>
          </p:nvPr>
        </p:nvSpPr>
        <p:spPr>
          <a:xfrm>
            <a:off x="913795" y="4572443"/>
            <a:ext cx="3300984" cy="1218758"/>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2" name="Текст 4"/>
          <p:cNvSpPr>
            <a:spLocks noGrp="1"/>
          </p:cNvSpPr>
          <p:nvPr>
            <p:ph type="body" sz="quarter" idx="3"/>
          </p:nvPr>
        </p:nvSpPr>
        <p:spPr>
          <a:xfrm>
            <a:off x="4442788" y="3904106"/>
            <a:ext cx="3300984" cy="576262"/>
          </a:xfrm>
        </p:spPr>
        <p:txBody>
          <a:bodyPr anchor="b">
            <a:noAutofit/>
          </a:bodyPr>
          <a:lstStyle>
            <a:lvl1pPr marL="0" indent="0" algn="ctr">
              <a:buNone/>
              <a:defRPr sz="1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3" name="Рисунок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a:t>Вставка рисунка</a:t>
            </a:r>
            <a:endParaRPr lang="en-US" noProof="0" dirty="0"/>
          </a:p>
        </p:txBody>
      </p:sp>
      <p:sp>
        <p:nvSpPr>
          <p:cNvPr id="24" name="Текст 3"/>
          <p:cNvSpPr>
            <a:spLocks noGrp="1"/>
          </p:cNvSpPr>
          <p:nvPr>
            <p:ph type="body" sz="half" idx="19"/>
          </p:nvPr>
        </p:nvSpPr>
        <p:spPr>
          <a:xfrm>
            <a:off x="4441435" y="4572442"/>
            <a:ext cx="3300984" cy="1218758"/>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5" name="Текст 4"/>
          <p:cNvSpPr>
            <a:spLocks noGrp="1"/>
          </p:cNvSpPr>
          <p:nvPr>
            <p:ph type="body" sz="quarter" idx="13"/>
          </p:nvPr>
        </p:nvSpPr>
        <p:spPr>
          <a:xfrm>
            <a:off x="7966697" y="3904106"/>
            <a:ext cx="3300984" cy="576262"/>
          </a:xfrm>
        </p:spPr>
        <p:txBody>
          <a:bodyPr anchor="b">
            <a:noAutofit/>
          </a:bodyPr>
          <a:lstStyle>
            <a:lvl1pPr marL="0" indent="0" algn="ctr">
              <a:buNone/>
              <a:defRPr sz="1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6" name="Рисунок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a:t>Вставка рисунка</a:t>
            </a:r>
            <a:endParaRPr lang="en-US" noProof="0" dirty="0"/>
          </a:p>
        </p:txBody>
      </p:sp>
      <p:sp>
        <p:nvSpPr>
          <p:cNvPr id="27" name="Текст 3"/>
          <p:cNvSpPr>
            <a:spLocks noGrp="1"/>
          </p:cNvSpPr>
          <p:nvPr>
            <p:ph type="body" sz="half" idx="20"/>
          </p:nvPr>
        </p:nvSpPr>
        <p:spPr>
          <a:xfrm>
            <a:off x="7966572" y="4572442"/>
            <a:ext cx="3300984" cy="1218758"/>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5" name="Дата 2"/>
          <p:cNvSpPr>
            <a:spLocks noGrp="1"/>
          </p:cNvSpPr>
          <p:nvPr>
            <p:ph type="dt" sz="half" idx="23"/>
          </p:nvPr>
        </p:nvSpPr>
        <p:spPr/>
        <p:txBody>
          <a:bodyPr/>
          <a:lstStyle>
            <a:lvl1pPr>
              <a:defRPr/>
            </a:lvl1pPr>
          </a:lstStyle>
          <a:p>
            <a:pPr>
              <a:defRPr/>
            </a:pPr>
            <a:fld id="{AA260AF8-612B-41DF-B7C9-5A8A1034EE2B}" type="datetime1">
              <a:rPr lang="ru-RU"/>
              <a:pPr>
                <a:defRPr/>
              </a:pPr>
              <a:t>25.05.2021</a:t>
            </a:fld>
            <a:endParaRPr lang="en-US" dirty="0"/>
          </a:p>
        </p:txBody>
      </p:sp>
      <p:sp>
        <p:nvSpPr>
          <p:cNvPr id="16" name="Нижний колонтитул 3"/>
          <p:cNvSpPr>
            <a:spLocks noGrp="1"/>
          </p:cNvSpPr>
          <p:nvPr>
            <p:ph type="ftr" sz="quarter" idx="24"/>
          </p:nvPr>
        </p:nvSpPr>
        <p:spPr/>
        <p:txBody>
          <a:bodyPr/>
          <a:lstStyle>
            <a:lvl1pPr>
              <a:defRPr/>
            </a:lvl1pPr>
          </a:lstStyle>
          <a:p>
            <a:pPr>
              <a:defRPr/>
            </a:pPr>
            <a:endParaRPr lang="en-US"/>
          </a:p>
        </p:txBody>
      </p:sp>
      <p:sp>
        <p:nvSpPr>
          <p:cNvPr id="17" name="Номер слайда 4"/>
          <p:cNvSpPr>
            <a:spLocks noGrp="1"/>
          </p:cNvSpPr>
          <p:nvPr>
            <p:ph type="sldNum" sz="quarter" idx="25"/>
          </p:nvPr>
        </p:nvSpPr>
        <p:spPr/>
        <p:txBody>
          <a:bodyPr/>
          <a:lstStyle>
            <a:lvl1pPr>
              <a:defRPr/>
            </a:lvl1pPr>
          </a:lstStyle>
          <a:p>
            <a:pPr>
              <a:defRPr/>
            </a:pPr>
            <a:fld id="{7A34DBD1-D3FF-4253-AEA6-30A655AA2C76}"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dirty="0"/>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Дата 3"/>
          <p:cNvSpPr>
            <a:spLocks noGrp="1"/>
          </p:cNvSpPr>
          <p:nvPr>
            <p:ph type="dt" sz="half" idx="10"/>
          </p:nvPr>
        </p:nvSpPr>
        <p:spPr/>
        <p:txBody>
          <a:bodyPr/>
          <a:lstStyle>
            <a:lvl1pPr>
              <a:defRPr/>
            </a:lvl1pPr>
          </a:lstStyle>
          <a:p>
            <a:pPr>
              <a:defRPr/>
            </a:pPr>
            <a:fld id="{8722AF04-0C90-41B2-A49A-66176C842426}" type="datetime1">
              <a:rPr lang="ru-RU"/>
              <a:pPr>
                <a:defRPr/>
              </a:pPr>
              <a:t>25.05.2021</a:t>
            </a:fld>
            <a:endParaRPr lang="en-US" dirty="0"/>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2B4261EB-3D89-49AB-94AC-D49F02B93E05}"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983068" y="609599"/>
            <a:ext cx="2284487" cy="5181601"/>
          </a:xfrm>
        </p:spPr>
        <p:txBody>
          <a:bodyPr vert="eaVert"/>
          <a:lstStyle>
            <a:lvl1pPr algn="l">
              <a:defRPr/>
            </a:lvl1pPr>
          </a:lstStyle>
          <a:p>
            <a:r>
              <a:rPr lang="ru-RU"/>
              <a:t>Образец заголовка</a:t>
            </a:r>
            <a:endParaRPr lang="en-US" dirty="0"/>
          </a:p>
        </p:txBody>
      </p:sp>
      <p:sp>
        <p:nvSpPr>
          <p:cNvPr id="3" name="Вертикальный текст 2"/>
          <p:cNvSpPr>
            <a:spLocks noGrp="1"/>
          </p:cNvSpPr>
          <p:nvPr>
            <p:ph type="body" orient="vert" idx="1"/>
          </p:nvPr>
        </p:nvSpPr>
        <p:spPr>
          <a:xfrm>
            <a:off x="913796" y="609599"/>
            <a:ext cx="7916872" cy="518160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Дата 3"/>
          <p:cNvSpPr>
            <a:spLocks noGrp="1"/>
          </p:cNvSpPr>
          <p:nvPr>
            <p:ph type="dt" sz="half" idx="10"/>
          </p:nvPr>
        </p:nvSpPr>
        <p:spPr/>
        <p:txBody>
          <a:bodyPr/>
          <a:lstStyle>
            <a:lvl1pPr>
              <a:defRPr/>
            </a:lvl1pPr>
          </a:lstStyle>
          <a:p>
            <a:pPr>
              <a:defRPr/>
            </a:pPr>
            <a:fld id="{E25307A6-C924-45FE-B25E-19A1A41691F5}" type="datetime1">
              <a:rPr lang="ru-RU"/>
              <a:pPr>
                <a:defRPr/>
              </a:pPr>
              <a:t>25.05.2021</a:t>
            </a:fld>
            <a:endParaRPr lang="en-US" dirty="0"/>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EA004AD3-F672-4C30-A3D2-0FF1771886DA}"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dirty="0"/>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Дата 3"/>
          <p:cNvSpPr>
            <a:spLocks noGrp="1"/>
          </p:cNvSpPr>
          <p:nvPr>
            <p:ph type="dt" sz="half" idx="10"/>
          </p:nvPr>
        </p:nvSpPr>
        <p:spPr/>
        <p:txBody>
          <a:bodyPr/>
          <a:lstStyle>
            <a:lvl1pPr>
              <a:defRPr/>
            </a:lvl1pPr>
          </a:lstStyle>
          <a:p>
            <a:pPr>
              <a:defRPr/>
            </a:pPr>
            <a:fld id="{E98B8880-A67C-4B54-B489-9C21ACEDB462}" type="datetime1">
              <a:rPr lang="ru-RU"/>
              <a:pPr>
                <a:defRPr/>
              </a:pPr>
              <a:t>25.05.2021</a:t>
            </a:fld>
            <a:endParaRPr lang="en-US" dirty="0"/>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93043674-04AB-45FF-8DB2-8A71796E736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1" y="1761067"/>
            <a:ext cx="9590550" cy="1828813"/>
          </a:xfrm>
        </p:spPr>
        <p:txBody>
          <a:bodyPr anchor="b"/>
          <a:lstStyle>
            <a:lvl1pPr algn="ctr">
              <a:defRPr sz="4000" b="0" cap="none"/>
            </a:lvl1pPr>
          </a:lstStyle>
          <a:p>
            <a:r>
              <a:rPr lang="ru-RU"/>
              <a:t>Образец заголовка</a:t>
            </a:r>
            <a:endParaRPr lang="en-US" dirty="0"/>
          </a:p>
        </p:txBody>
      </p:sp>
      <p:sp>
        <p:nvSpPr>
          <p:cNvPr id="3" name="Текст 2"/>
          <p:cNvSpPr>
            <a:spLocks noGrp="1"/>
          </p:cNvSpPr>
          <p:nvPr>
            <p:ph type="body" idx="1"/>
          </p:nvPr>
        </p:nvSpPr>
        <p:spPr>
          <a:xfrm>
            <a:off x="1295401" y="3763439"/>
            <a:ext cx="9590550" cy="1333494"/>
          </a:xfrm>
        </p:spPr>
        <p:txBody>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E31760FA-ECBA-4D54-93DB-7024C2E81794}" type="datetime1">
              <a:rPr lang="ru-RU"/>
              <a:pPr>
                <a:defRPr/>
              </a:pPr>
              <a:t>25.05.2021</a:t>
            </a:fld>
            <a:endParaRPr lang="en-US" dirty="0"/>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583B496E-5A7F-4A53-B8C6-0932BBD76453}"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5" y="609600"/>
            <a:ext cx="10353762" cy="1261872"/>
          </a:xfrm>
        </p:spPr>
        <p:txBody>
          <a:bodyPr/>
          <a:lstStyle/>
          <a:p>
            <a:r>
              <a:rPr lang="ru-RU"/>
              <a:t>Образец заголовка</a:t>
            </a:r>
            <a:endParaRPr lang="en-US" dirty="0"/>
          </a:p>
        </p:txBody>
      </p:sp>
      <p:sp>
        <p:nvSpPr>
          <p:cNvPr id="3" name="Объект 2"/>
          <p:cNvSpPr>
            <a:spLocks noGrp="1"/>
          </p:cNvSpPr>
          <p:nvPr>
            <p:ph sz="half" idx="1"/>
          </p:nvPr>
        </p:nvSpPr>
        <p:spPr>
          <a:xfrm>
            <a:off x="913795" y="2076450"/>
            <a:ext cx="4856841" cy="362267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Объект 3"/>
          <p:cNvSpPr>
            <a:spLocks noGrp="1"/>
          </p:cNvSpPr>
          <p:nvPr>
            <p:ph sz="half" idx="2"/>
          </p:nvPr>
        </p:nvSpPr>
        <p:spPr>
          <a:xfrm>
            <a:off x="6410716" y="2076451"/>
            <a:ext cx="4856841" cy="362267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Дата 3"/>
          <p:cNvSpPr>
            <a:spLocks noGrp="1"/>
          </p:cNvSpPr>
          <p:nvPr>
            <p:ph type="dt" sz="half" idx="10"/>
          </p:nvPr>
        </p:nvSpPr>
        <p:spPr/>
        <p:txBody>
          <a:bodyPr/>
          <a:lstStyle>
            <a:lvl1pPr>
              <a:defRPr/>
            </a:lvl1pPr>
          </a:lstStyle>
          <a:p>
            <a:pPr>
              <a:defRPr/>
            </a:pPr>
            <a:fld id="{6ACE57F5-97C5-49DD-9239-E7C4763C123C}" type="datetime1">
              <a:rPr lang="ru-RU"/>
              <a:pPr>
                <a:defRPr/>
              </a:pPr>
              <a:t>25.05.2021</a:t>
            </a:fld>
            <a:endParaRPr lang="en-US" dirty="0"/>
          </a:p>
        </p:txBody>
      </p:sp>
      <p:sp>
        <p:nvSpPr>
          <p:cNvPr id="6" name="Нижний колонтитул 4"/>
          <p:cNvSpPr>
            <a:spLocks noGrp="1"/>
          </p:cNvSpPr>
          <p:nvPr>
            <p:ph type="ftr" sz="quarter" idx="11"/>
          </p:nvPr>
        </p:nvSpPr>
        <p:spPr/>
        <p:txBody>
          <a:bodyPr/>
          <a:lstStyle>
            <a:lvl1pPr>
              <a:defRPr/>
            </a:lvl1pPr>
          </a:lstStyle>
          <a:p>
            <a:pPr>
              <a:defRPr/>
            </a:pPr>
            <a:endParaRPr lang="en-US"/>
          </a:p>
        </p:txBody>
      </p:sp>
      <p:sp>
        <p:nvSpPr>
          <p:cNvPr id="7" name="Номер слайда 5"/>
          <p:cNvSpPr>
            <a:spLocks noGrp="1"/>
          </p:cNvSpPr>
          <p:nvPr>
            <p:ph type="sldNum" sz="quarter" idx="12"/>
          </p:nvPr>
        </p:nvSpPr>
        <p:spPr/>
        <p:txBody>
          <a:bodyPr/>
          <a:lstStyle>
            <a:lvl1pPr>
              <a:defRPr/>
            </a:lvl1pPr>
          </a:lstStyle>
          <a:p>
            <a:pPr>
              <a:defRPr/>
            </a:pPr>
            <a:fld id="{39E3CB21-EB1E-4F2A-B381-52F95E9B095D}"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7" name="Рисунок 19" descr="Slate-V2-HD-compPhotoInset.png"/>
          <p:cNvPicPr>
            <a:picLocks noChangeAspect="1"/>
          </p:cNvPicPr>
          <p:nvPr/>
        </p:nvPicPr>
        <p:blipFill>
          <a:blip r:embed="rId2"/>
          <a:srcRect/>
          <a:stretch>
            <a:fillRect/>
          </a:stretch>
        </p:blipFill>
        <p:spPr bwMode="auto">
          <a:xfrm>
            <a:off x="914400" y="1735138"/>
            <a:ext cx="5029200" cy="4098925"/>
          </a:xfrm>
          <a:prstGeom prst="rect">
            <a:avLst/>
          </a:prstGeom>
          <a:noFill/>
          <a:ln w="9525">
            <a:noFill/>
            <a:miter lim="800000"/>
            <a:headEnd/>
            <a:tailEnd/>
          </a:ln>
        </p:spPr>
      </p:pic>
      <p:pic>
        <p:nvPicPr>
          <p:cNvPr id="8" name="Рисунок 20" descr="Slate-V2-HD-compPhotoInset.png"/>
          <p:cNvPicPr>
            <a:picLocks noChangeAspect="1"/>
          </p:cNvPicPr>
          <p:nvPr/>
        </p:nvPicPr>
        <p:blipFill>
          <a:blip r:embed="rId2"/>
          <a:srcRect/>
          <a:stretch>
            <a:fillRect/>
          </a:stretch>
        </p:blipFill>
        <p:spPr bwMode="auto">
          <a:xfrm>
            <a:off x="6238875" y="1735138"/>
            <a:ext cx="5029200" cy="4098925"/>
          </a:xfrm>
          <a:prstGeom prst="rect">
            <a:avLst/>
          </a:prstGeom>
          <a:noFill/>
          <a:ln w="9525">
            <a:noFill/>
            <a:miter lim="800000"/>
            <a:headEnd/>
            <a:tailEnd/>
          </a:ln>
        </p:spPr>
      </p:pic>
      <p:sp>
        <p:nvSpPr>
          <p:cNvPr id="2" name="Заголовок 1"/>
          <p:cNvSpPr>
            <a:spLocks noGrp="1"/>
          </p:cNvSpPr>
          <p:nvPr>
            <p:ph type="title"/>
          </p:nvPr>
        </p:nvSpPr>
        <p:spPr>
          <a:xfrm>
            <a:off x="913795" y="609600"/>
            <a:ext cx="10353762" cy="970450"/>
          </a:xfrm>
        </p:spPr>
        <p:txBody>
          <a:bodyPr/>
          <a:lstStyle>
            <a:lvl1pPr>
              <a:defRPr/>
            </a:lvl1pPr>
          </a:lstStyle>
          <a:p>
            <a:r>
              <a:rPr lang="ru-RU"/>
              <a:t>Образец заголовка</a:t>
            </a:r>
            <a:endParaRPr lang="en-US" dirty="0"/>
          </a:p>
        </p:txBody>
      </p:sp>
      <p:sp>
        <p:nvSpPr>
          <p:cNvPr id="3" name="Текст 2"/>
          <p:cNvSpPr>
            <a:spLocks noGrp="1"/>
          </p:cNvSpPr>
          <p:nvPr>
            <p:ph type="body" idx="1"/>
          </p:nvPr>
        </p:nvSpPr>
        <p:spPr>
          <a:xfrm>
            <a:off x="1046013" y="1855153"/>
            <a:ext cx="4764764" cy="692494"/>
          </a:xfrm>
        </p:spPr>
        <p:txBody>
          <a:bodyPr anchor="b">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1046013" y="2702103"/>
            <a:ext cx="4764764" cy="3043533"/>
          </a:xfrm>
        </p:spPr>
        <p:txBody>
          <a:bodyPr/>
          <a:lstStyle>
            <a:lvl1pPr>
              <a:defRPr sz="1800"/>
            </a:lvl1pPr>
            <a:lvl2pPr>
              <a:defRPr sz="1600"/>
            </a:lvl2pPr>
            <a:lvl3pPr>
              <a:defRPr sz="1400"/>
            </a:lvl3pPr>
            <a:lvl4pPr>
              <a:defRPr sz="1200"/>
            </a:lvl4pPr>
            <a:lvl5pPr>
              <a:defRPr sz="12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
          </a:p>
        </p:txBody>
      </p:sp>
      <p:sp>
        <p:nvSpPr>
          <p:cNvPr id="5" name="Текст 4"/>
          <p:cNvSpPr>
            <a:spLocks noGrp="1"/>
          </p:cNvSpPr>
          <p:nvPr>
            <p:ph type="body" sz="quarter" idx="3"/>
          </p:nvPr>
        </p:nvSpPr>
        <p:spPr>
          <a:xfrm>
            <a:off x="6363166" y="1855152"/>
            <a:ext cx="4779582" cy="692495"/>
          </a:xfrm>
        </p:spPr>
        <p:txBody>
          <a:bodyPr anchor="b">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363167" y="2702103"/>
            <a:ext cx="4779581" cy="3043533"/>
          </a:xfrm>
        </p:spPr>
        <p:txBody>
          <a:bodyPr/>
          <a:lstStyle>
            <a:lvl1pPr>
              <a:defRPr sz="1800"/>
            </a:lvl1pPr>
            <a:lvl2pPr>
              <a:defRPr sz="1600"/>
            </a:lvl2pPr>
            <a:lvl3pPr>
              <a:defRPr sz="1400"/>
            </a:lvl3pPr>
            <a:lvl4pPr>
              <a:defRPr sz="1200"/>
            </a:lvl4pPr>
            <a:lvl5pPr>
              <a:defRPr sz="12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
          </a:p>
        </p:txBody>
      </p:sp>
      <p:sp>
        <p:nvSpPr>
          <p:cNvPr id="9" name="Дата 6"/>
          <p:cNvSpPr>
            <a:spLocks noGrp="1"/>
          </p:cNvSpPr>
          <p:nvPr>
            <p:ph type="dt" sz="half" idx="10"/>
          </p:nvPr>
        </p:nvSpPr>
        <p:spPr/>
        <p:txBody>
          <a:bodyPr/>
          <a:lstStyle>
            <a:lvl1pPr>
              <a:defRPr/>
            </a:lvl1pPr>
          </a:lstStyle>
          <a:p>
            <a:pPr>
              <a:defRPr/>
            </a:pPr>
            <a:fld id="{E30AB3B7-04B6-4E5F-ABE7-647DCE7B4DC0}" type="datetime1">
              <a:rPr lang="ru-RU"/>
              <a:pPr>
                <a:defRPr/>
              </a:pPr>
              <a:t>25.05.2021</a:t>
            </a:fld>
            <a:endParaRPr lang="en-US" dirty="0"/>
          </a:p>
        </p:txBody>
      </p:sp>
      <p:sp>
        <p:nvSpPr>
          <p:cNvPr id="10" name="Нижний колонтитул 7"/>
          <p:cNvSpPr>
            <a:spLocks noGrp="1"/>
          </p:cNvSpPr>
          <p:nvPr>
            <p:ph type="ftr" sz="quarter" idx="11"/>
          </p:nvPr>
        </p:nvSpPr>
        <p:spPr/>
        <p:txBody>
          <a:bodyPr/>
          <a:lstStyle>
            <a:lvl1pPr>
              <a:defRPr/>
            </a:lvl1pPr>
          </a:lstStyle>
          <a:p>
            <a:pPr>
              <a:defRPr/>
            </a:pPr>
            <a:endParaRPr lang="en-US"/>
          </a:p>
        </p:txBody>
      </p:sp>
      <p:sp>
        <p:nvSpPr>
          <p:cNvPr id="11" name="Номер слайда 8"/>
          <p:cNvSpPr>
            <a:spLocks noGrp="1"/>
          </p:cNvSpPr>
          <p:nvPr>
            <p:ph type="sldNum" sz="quarter" idx="12"/>
          </p:nvPr>
        </p:nvSpPr>
        <p:spPr/>
        <p:txBody>
          <a:bodyPr/>
          <a:lstStyle>
            <a:lvl1pPr>
              <a:defRPr/>
            </a:lvl1pPr>
          </a:lstStyle>
          <a:p>
            <a:pPr>
              <a:defRPr/>
            </a:pPr>
            <a:fld id="{358CE186-002D-4FA0-A56B-19EBAE980D5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dirty="0"/>
          </a:p>
        </p:txBody>
      </p:sp>
      <p:sp>
        <p:nvSpPr>
          <p:cNvPr id="3" name="Дата 3"/>
          <p:cNvSpPr>
            <a:spLocks noGrp="1"/>
          </p:cNvSpPr>
          <p:nvPr>
            <p:ph type="dt" sz="half" idx="10"/>
          </p:nvPr>
        </p:nvSpPr>
        <p:spPr/>
        <p:txBody>
          <a:bodyPr/>
          <a:lstStyle>
            <a:lvl1pPr>
              <a:defRPr/>
            </a:lvl1pPr>
          </a:lstStyle>
          <a:p>
            <a:pPr>
              <a:defRPr/>
            </a:pPr>
            <a:fld id="{28EBBC28-720E-476D-8080-BC5841A4F8D6}" type="datetime1">
              <a:rPr lang="ru-RU"/>
              <a:pPr>
                <a:defRPr/>
              </a:pPr>
              <a:t>25.05.2021</a:t>
            </a:fld>
            <a:endParaRPr lang="en-US" dirty="0"/>
          </a:p>
        </p:txBody>
      </p:sp>
      <p:sp>
        <p:nvSpPr>
          <p:cNvPr id="4" name="Нижний колонтитул 4"/>
          <p:cNvSpPr>
            <a:spLocks noGrp="1"/>
          </p:cNvSpPr>
          <p:nvPr>
            <p:ph type="ftr" sz="quarter" idx="11"/>
          </p:nvPr>
        </p:nvSpPr>
        <p:spPr/>
        <p:txBody>
          <a:bodyPr/>
          <a:lstStyle>
            <a:lvl1pPr>
              <a:defRPr/>
            </a:lvl1pPr>
          </a:lstStyle>
          <a:p>
            <a:pPr>
              <a:defRPr/>
            </a:pPr>
            <a:endParaRPr lang="en-US"/>
          </a:p>
        </p:txBody>
      </p:sp>
      <p:sp>
        <p:nvSpPr>
          <p:cNvPr id="5" name="Номер слайда 5"/>
          <p:cNvSpPr>
            <a:spLocks noGrp="1"/>
          </p:cNvSpPr>
          <p:nvPr>
            <p:ph type="sldNum" sz="quarter" idx="12"/>
          </p:nvPr>
        </p:nvSpPr>
        <p:spPr/>
        <p:txBody>
          <a:bodyPr/>
          <a:lstStyle>
            <a:lvl1pPr>
              <a:defRPr/>
            </a:lvl1pPr>
          </a:lstStyle>
          <a:p>
            <a:pPr>
              <a:defRPr/>
            </a:pPr>
            <a:fld id="{6473D95A-FA73-467E-B360-9C6A92709475}"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7959761-FE28-4EAF-80DC-5C0C83FCA501}" type="datetime1">
              <a:rPr lang="ru-RU"/>
              <a:pPr>
                <a:defRPr/>
              </a:pPr>
              <a:t>25.05.2021</a:t>
            </a:fld>
            <a:endParaRPr lang="en-US" dirty="0"/>
          </a:p>
        </p:txBody>
      </p:sp>
      <p:sp>
        <p:nvSpPr>
          <p:cNvPr id="3" name="Нижний колонтитул 4"/>
          <p:cNvSpPr>
            <a:spLocks noGrp="1"/>
          </p:cNvSpPr>
          <p:nvPr>
            <p:ph type="ftr" sz="quarter" idx="11"/>
          </p:nvPr>
        </p:nvSpPr>
        <p:spPr/>
        <p:txBody>
          <a:bodyPr/>
          <a:lstStyle>
            <a:lvl1pPr>
              <a:defRPr/>
            </a:lvl1pPr>
          </a:lstStyle>
          <a:p>
            <a:pPr>
              <a:defRPr/>
            </a:pPr>
            <a:endParaRPr lang="en-US"/>
          </a:p>
        </p:txBody>
      </p:sp>
      <p:sp>
        <p:nvSpPr>
          <p:cNvPr id="4" name="Номер слайда 5"/>
          <p:cNvSpPr>
            <a:spLocks noGrp="1"/>
          </p:cNvSpPr>
          <p:nvPr>
            <p:ph type="sldNum" sz="quarter" idx="12"/>
          </p:nvPr>
        </p:nvSpPr>
        <p:spPr/>
        <p:txBody>
          <a:bodyPr/>
          <a:lstStyle>
            <a:lvl1pPr>
              <a:defRPr/>
            </a:lvl1pPr>
          </a:lstStyle>
          <a:p>
            <a:pPr>
              <a:defRPr/>
            </a:pPr>
            <a:fld id="{ACEE8FDE-8C9E-4D10-9B4B-4CC48BD59A74}"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5" y="609600"/>
            <a:ext cx="3706889" cy="1821918"/>
          </a:xfrm>
        </p:spPr>
        <p:txBody>
          <a:bodyPr anchor="b"/>
          <a:lstStyle>
            <a:lvl1pPr algn="ctr">
              <a:defRPr sz="2800" b="0"/>
            </a:lvl1pPr>
          </a:lstStyle>
          <a:p>
            <a:r>
              <a:rPr lang="ru-RU"/>
              <a:t>Образец заголовка</a:t>
            </a:r>
            <a:endParaRPr lang="en-US" dirty="0"/>
          </a:p>
        </p:txBody>
      </p:sp>
      <p:sp>
        <p:nvSpPr>
          <p:cNvPr id="3" name="Объект 2"/>
          <p:cNvSpPr>
            <a:spLocks noGrp="1"/>
          </p:cNvSpPr>
          <p:nvPr>
            <p:ph idx="1"/>
          </p:nvPr>
        </p:nvSpPr>
        <p:spPr>
          <a:xfrm>
            <a:off x="4855633" y="609600"/>
            <a:ext cx="6411924" cy="508000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Текст 3"/>
          <p:cNvSpPr>
            <a:spLocks noGrp="1"/>
          </p:cNvSpPr>
          <p:nvPr>
            <p:ph type="body" sz="half" idx="2"/>
          </p:nvPr>
        </p:nvSpPr>
        <p:spPr>
          <a:xfrm>
            <a:off x="913795" y="2673351"/>
            <a:ext cx="3706889" cy="3016250"/>
          </a:xfrm>
        </p:spPr>
        <p:txBody>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19D69106-BCCF-4EFF-9B5E-35BA28604EDA}" type="datetime1">
              <a:rPr lang="ru-RU"/>
              <a:pPr>
                <a:defRPr/>
              </a:pPr>
              <a:t>25.05.2021</a:t>
            </a:fld>
            <a:endParaRPr lang="en-US" dirty="0"/>
          </a:p>
        </p:txBody>
      </p:sp>
      <p:sp>
        <p:nvSpPr>
          <p:cNvPr id="6" name="Нижний колонтитул 4"/>
          <p:cNvSpPr>
            <a:spLocks noGrp="1"/>
          </p:cNvSpPr>
          <p:nvPr>
            <p:ph type="ftr" sz="quarter" idx="11"/>
          </p:nvPr>
        </p:nvSpPr>
        <p:spPr/>
        <p:txBody>
          <a:bodyPr/>
          <a:lstStyle>
            <a:lvl1pPr>
              <a:defRPr/>
            </a:lvl1pPr>
          </a:lstStyle>
          <a:p>
            <a:pPr>
              <a:defRPr/>
            </a:pPr>
            <a:endParaRPr lang="en-US"/>
          </a:p>
        </p:txBody>
      </p:sp>
      <p:sp>
        <p:nvSpPr>
          <p:cNvPr id="7" name="Номер слайда 5"/>
          <p:cNvSpPr>
            <a:spLocks noGrp="1"/>
          </p:cNvSpPr>
          <p:nvPr>
            <p:ph type="sldNum" sz="quarter" idx="12"/>
          </p:nvPr>
        </p:nvSpPr>
        <p:spPr/>
        <p:txBody>
          <a:bodyPr/>
          <a:lstStyle>
            <a:lvl1pPr>
              <a:defRPr/>
            </a:lvl1pPr>
          </a:lstStyle>
          <a:p>
            <a:pPr>
              <a:defRPr/>
            </a:pPr>
            <a:fld id="{DAD5440C-B8DB-42C7-A3E5-3FA2316E5B43}"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5" name="Рисунок 21" descr="Slate-V2-HD-vertPhotoInset.png"/>
          <p:cNvPicPr>
            <a:picLocks noChangeAspect="1"/>
          </p:cNvPicPr>
          <p:nvPr/>
        </p:nvPicPr>
        <p:blipFill>
          <a:blip r:embed="rId2"/>
          <a:srcRect/>
          <a:stretch>
            <a:fillRect/>
          </a:stretch>
        </p:blipFill>
        <p:spPr bwMode="auto">
          <a:xfrm>
            <a:off x="7292975" y="609600"/>
            <a:ext cx="3584575" cy="5205413"/>
          </a:xfrm>
          <a:prstGeom prst="rect">
            <a:avLst/>
          </a:prstGeom>
          <a:noFill/>
          <a:ln w="9525">
            <a:noFill/>
            <a:miter lim="800000"/>
            <a:headEnd/>
            <a:tailEnd/>
          </a:ln>
        </p:spPr>
      </p:pic>
      <p:sp>
        <p:nvSpPr>
          <p:cNvPr id="2" name="Заголовок 1"/>
          <p:cNvSpPr>
            <a:spLocks noGrp="1"/>
          </p:cNvSpPr>
          <p:nvPr>
            <p:ph type="title"/>
          </p:nvPr>
        </p:nvSpPr>
        <p:spPr>
          <a:xfrm>
            <a:off x="913795" y="763701"/>
            <a:ext cx="5707899" cy="1675559"/>
          </a:xfrm>
        </p:spPr>
        <p:txBody>
          <a:bodyPr anchor="b">
            <a:noAutofit/>
          </a:bodyPr>
          <a:lstStyle>
            <a:lvl1pPr algn="ctr">
              <a:defRPr sz="3200" b="0"/>
            </a:lvl1pPr>
          </a:lstStyle>
          <a:p>
            <a:r>
              <a:rPr lang="ru-RU"/>
              <a:t>Образец заголовка</a:t>
            </a:r>
            <a:endParaRPr lang="en-US" dirty="0"/>
          </a:p>
        </p:txBody>
      </p:sp>
      <p:sp>
        <p:nvSpPr>
          <p:cNvPr id="3" name="Рисунок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a:t>Вставка рисунка</a:t>
            </a:r>
            <a:endParaRPr lang="en-US" noProof="0" dirty="0"/>
          </a:p>
        </p:txBody>
      </p:sp>
      <p:sp>
        <p:nvSpPr>
          <p:cNvPr id="4" name="Текст 3"/>
          <p:cNvSpPr>
            <a:spLocks noGrp="1"/>
          </p:cNvSpPr>
          <p:nvPr>
            <p:ph type="body" sz="half" idx="2"/>
          </p:nvPr>
        </p:nvSpPr>
        <p:spPr>
          <a:xfrm>
            <a:off x="1473698" y="2679699"/>
            <a:ext cx="4588094" cy="3135695"/>
          </a:xfrm>
        </p:spPr>
        <p:txBody>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6" name="Дата 4"/>
          <p:cNvSpPr>
            <a:spLocks noGrp="1"/>
          </p:cNvSpPr>
          <p:nvPr>
            <p:ph type="dt" sz="half" idx="10"/>
          </p:nvPr>
        </p:nvSpPr>
        <p:spPr/>
        <p:txBody>
          <a:bodyPr/>
          <a:lstStyle>
            <a:lvl1pPr>
              <a:defRPr/>
            </a:lvl1pPr>
          </a:lstStyle>
          <a:p>
            <a:pPr>
              <a:defRPr/>
            </a:pPr>
            <a:fld id="{8020C9D8-D64C-425B-963C-4D18D240782F}" type="datetime1">
              <a:rPr lang="ru-RU"/>
              <a:pPr>
                <a:defRPr/>
              </a:pPr>
              <a:t>25.05.2021</a:t>
            </a:fld>
            <a:endParaRPr lang="en-US" dirty="0"/>
          </a:p>
        </p:txBody>
      </p:sp>
      <p:sp>
        <p:nvSpPr>
          <p:cNvPr id="7" name="Нижний колонтитул 5"/>
          <p:cNvSpPr>
            <a:spLocks noGrp="1"/>
          </p:cNvSpPr>
          <p:nvPr>
            <p:ph type="ftr" sz="quarter" idx="11"/>
          </p:nvPr>
        </p:nvSpPr>
        <p:spPr/>
        <p:txBody>
          <a:bodyPr/>
          <a:lstStyle>
            <a:lvl1pPr>
              <a:defRPr/>
            </a:lvl1pPr>
          </a:lstStyle>
          <a:p>
            <a:pPr>
              <a:defRPr/>
            </a:pPr>
            <a:endParaRPr lang="en-US"/>
          </a:p>
        </p:txBody>
      </p:sp>
      <p:sp>
        <p:nvSpPr>
          <p:cNvPr id="8" name="Номер слайда 6"/>
          <p:cNvSpPr>
            <a:spLocks noGrp="1"/>
          </p:cNvSpPr>
          <p:nvPr>
            <p:ph type="sldNum" sz="quarter" idx="12"/>
          </p:nvPr>
        </p:nvSpPr>
        <p:spPr/>
        <p:txBody>
          <a:bodyPr/>
          <a:lstStyle>
            <a:lvl1pPr>
              <a:defRPr/>
            </a:lvl1pPr>
          </a:lstStyle>
          <a:p>
            <a:pPr>
              <a:defRPr/>
            </a:pPr>
            <a:fld id="{EF7C6D69-9348-40A2-8EE2-0AA0B0CABF51}"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609600"/>
            <a:ext cx="10353675"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ru" dirty="0"/>
              <a:t>Стиль образца заголовка</a:t>
            </a:r>
            <a:endParaRPr lang="en-US" dirty="0"/>
          </a:p>
        </p:txBody>
      </p:sp>
      <p:sp>
        <p:nvSpPr>
          <p:cNvPr id="3" name="Текст 2"/>
          <p:cNvSpPr>
            <a:spLocks noGrp="1"/>
          </p:cNvSpPr>
          <p:nvPr>
            <p:ph type="body" idx="1"/>
          </p:nvPr>
        </p:nvSpPr>
        <p:spPr>
          <a:xfrm>
            <a:off x="914400" y="2076450"/>
            <a:ext cx="10353675" cy="3714750"/>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ru"/>
              <a:t>Щелкните, чтобы изменить стили текста образца слайда</a:t>
            </a:r>
          </a:p>
          <a:p>
            <a:pPr lvl="1"/>
            <a:r>
              <a:rPr lang="ru"/>
              <a:t>Второй уровень</a:t>
            </a:r>
          </a:p>
          <a:p>
            <a:pPr lvl="2"/>
            <a:r>
              <a:rPr lang="ru"/>
              <a:t>Третий уровень</a:t>
            </a:r>
          </a:p>
          <a:p>
            <a:pPr lvl="3"/>
            <a:r>
              <a:rPr lang="ru"/>
              <a:t>Четвертый уровень</a:t>
            </a:r>
          </a:p>
          <a:p>
            <a:pPr lvl="4"/>
            <a:r>
              <a:rPr lang="ru"/>
              <a:t>Пятый уровень</a:t>
            </a:r>
            <a:endParaRPr lang="en-US" dirty="0"/>
          </a:p>
        </p:txBody>
      </p:sp>
      <p:sp>
        <p:nvSpPr>
          <p:cNvPr id="4" name="Дата 3"/>
          <p:cNvSpPr>
            <a:spLocks noGrp="1"/>
          </p:cNvSpPr>
          <p:nvPr>
            <p:ph type="dt" sz="half" idx="2"/>
          </p:nvPr>
        </p:nvSpPr>
        <p:spPr>
          <a:xfrm>
            <a:off x="7678738" y="6000750"/>
            <a:ext cx="2743200" cy="365125"/>
          </a:xfrm>
          <a:prstGeom prst="rect">
            <a:avLst/>
          </a:prstGeom>
        </p:spPr>
        <p:txBody>
          <a:bodyPr vert="horz" lIns="91440" tIns="45720" rIns="91440" bIns="45720" rtlCol="0" anchor="ctr"/>
          <a:lstStyle>
            <a:lvl1pPr algn="r" fontAlgn="auto">
              <a:spcBef>
                <a:spcPts val="0"/>
              </a:spcBef>
              <a:spcAft>
                <a:spcPts val="0"/>
              </a:spcAft>
              <a:defRPr sz="1100">
                <a:solidFill>
                  <a:schemeClr val="tx1">
                    <a:lumMod val="95000"/>
                  </a:schemeClr>
                </a:solidFill>
                <a:effectLst>
                  <a:outerShdw blurRad="50800" dist="38100" dir="2700000" algn="tl" rotWithShape="0">
                    <a:schemeClr val="bg1">
                      <a:alpha val="43000"/>
                    </a:schemeClr>
                  </a:outerShdw>
                </a:effectLst>
                <a:latin typeface="Times New Roman" panose="02020603050405020304" pitchFamily="18" charset="0"/>
                <a:cs typeface="Times New Roman" panose="02020603050405020304" pitchFamily="18" charset="0"/>
              </a:defRPr>
            </a:lvl1pPr>
          </a:lstStyle>
          <a:p>
            <a:pPr>
              <a:defRPr/>
            </a:pPr>
            <a:fld id="{D584620D-ACAD-4D09-A0DA-2C802024C3A0}" type="datetime1">
              <a:rPr lang="ru-RU"/>
              <a:pPr>
                <a:defRPr/>
              </a:pPr>
              <a:t>25.05.2021</a:t>
            </a:fld>
            <a:endParaRPr lang="en-US" dirty="0"/>
          </a:p>
        </p:txBody>
      </p:sp>
      <p:sp>
        <p:nvSpPr>
          <p:cNvPr id="5" name="Нижний колонтитул 4"/>
          <p:cNvSpPr>
            <a:spLocks noGrp="1"/>
          </p:cNvSpPr>
          <p:nvPr>
            <p:ph type="ftr" sz="quarter" idx="3"/>
          </p:nvPr>
        </p:nvSpPr>
        <p:spPr>
          <a:xfrm>
            <a:off x="914400" y="6000750"/>
            <a:ext cx="6672263" cy="365125"/>
          </a:xfrm>
          <a:prstGeom prst="rect">
            <a:avLst/>
          </a:prstGeom>
        </p:spPr>
        <p:txBody>
          <a:bodyPr vert="horz" lIns="91440" tIns="45720" rIns="91440" bIns="45720" rtlCol="0" anchor="ctr"/>
          <a:lstStyle>
            <a:lvl1pPr algn="l" fontAlgn="auto">
              <a:spcBef>
                <a:spcPts val="0"/>
              </a:spcBef>
              <a:spcAft>
                <a:spcPts val="0"/>
              </a:spcAft>
              <a:defRPr sz="1100">
                <a:solidFill>
                  <a:schemeClr val="tx1">
                    <a:lumMod val="95000"/>
                  </a:schemeClr>
                </a:solidFill>
                <a:effectLst>
                  <a:outerShdw blurRad="50800" dist="38100" dir="2700000" algn="tl" rotWithShape="0">
                    <a:schemeClr val="bg1">
                      <a:alpha val="43000"/>
                    </a:schemeClr>
                  </a:outerShdw>
                </a:effectLst>
                <a:latin typeface="Times New Roman" panose="02020603050405020304" pitchFamily="18" charset="0"/>
                <a:cs typeface="Times New Roman" panose="02020603050405020304" pitchFamily="18" charset="0"/>
              </a:defRPr>
            </a:lvl1pPr>
          </a:lstStyle>
          <a:p>
            <a:pPr>
              <a:defRPr/>
            </a:pPr>
            <a:endParaRPr lang="en-US"/>
          </a:p>
        </p:txBody>
      </p:sp>
      <p:sp>
        <p:nvSpPr>
          <p:cNvPr id="6" name="Номер слайда 5"/>
          <p:cNvSpPr>
            <a:spLocks noGrp="1"/>
          </p:cNvSpPr>
          <p:nvPr>
            <p:ph type="sldNum" sz="quarter" idx="4"/>
          </p:nvPr>
        </p:nvSpPr>
        <p:spPr>
          <a:xfrm>
            <a:off x="10514013" y="6000750"/>
            <a:ext cx="754062" cy="365125"/>
          </a:xfrm>
          <a:prstGeom prst="rect">
            <a:avLst/>
          </a:prstGeom>
        </p:spPr>
        <p:txBody>
          <a:bodyPr vert="horz" lIns="91440" tIns="45720" rIns="91440" bIns="45720" rtlCol="0" anchor="ctr"/>
          <a:lstStyle>
            <a:lvl1pPr algn="r" fontAlgn="auto">
              <a:spcBef>
                <a:spcPts val="0"/>
              </a:spcBef>
              <a:spcAft>
                <a:spcPts val="0"/>
              </a:spcAft>
              <a:defRPr sz="1100">
                <a:solidFill>
                  <a:schemeClr val="tx1">
                    <a:lumMod val="95000"/>
                  </a:schemeClr>
                </a:solidFill>
                <a:effectLst>
                  <a:outerShdw blurRad="50800" dist="38100" dir="2700000" algn="tl" rotWithShape="0">
                    <a:schemeClr val="bg1">
                      <a:alpha val="43000"/>
                    </a:schemeClr>
                  </a:outerShdw>
                </a:effectLst>
                <a:latin typeface="Times New Roman" panose="02020603050405020304" pitchFamily="18" charset="0"/>
                <a:cs typeface="Times New Roman" panose="02020603050405020304" pitchFamily="18" charset="0"/>
              </a:defRPr>
            </a:lvl1pPr>
          </a:lstStyle>
          <a:p>
            <a:pPr>
              <a:defRPr/>
            </a:pPr>
            <a:fld id="{25910470-739E-4B69-9AA8-E701CEDDC349}" type="slidenum">
              <a:rPr lang="en-US"/>
              <a:pPr>
                <a:defRPr/>
              </a:pPr>
              <a:t>‹#›</a:t>
            </a:fld>
            <a:endParaRPr lang="en-US" dirty="0"/>
          </a:p>
        </p:txBody>
      </p:sp>
    </p:spTree>
  </p:cSld>
  <p:clrMap bg1="dk1" tx1="lt1" bg2="dk2" tx2="lt2" accent1="accent1" accent2="accent2" accent3="accent3" accent4="accent4" accent5="accent5" accent6="accent6" hlink="hlink" folHlink="folHlink"/>
  <p:sldLayoutIdLst>
    <p:sldLayoutId id="2147483722" r:id="rId1"/>
    <p:sldLayoutId id="2147483721" r:id="rId2"/>
    <p:sldLayoutId id="2147483720" r:id="rId3"/>
    <p:sldLayoutId id="2147483719" r:id="rId4"/>
    <p:sldLayoutId id="2147483723" r:id="rId5"/>
    <p:sldLayoutId id="2147483718" r:id="rId6"/>
    <p:sldLayoutId id="2147483717" r:id="rId7"/>
    <p:sldLayoutId id="2147483716" r:id="rId8"/>
    <p:sldLayoutId id="2147483724" r:id="rId9"/>
    <p:sldLayoutId id="2147483725" r:id="rId10"/>
    <p:sldLayoutId id="2147483715" r:id="rId11"/>
    <p:sldLayoutId id="2147483726" r:id="rId12"/>
    <p:sldLayoutId id="2147483714" r:id="rId13"/>
    <p:sldLayoutId id="2147483713" r:id="rId14"/>
    <p:sldLayoutId id="2147483727" r:id="rId15"/>
    <p:sldLayoutId id="2147483712" r:id="rId16"/>
    <p:sldLayoutId id="2147483711" r:id="rId17"/>
  </p:sldLayoutIdLst>
  <p:hf sldNum="0" hdr="0" ftr="0"/>
  <p:txStyles>
    <p:titleStyle>
      <a:lvl1pPr algn="ctr" defTabSz="457200" rtl="0" eaLnBrk="0" fontAlgn="base" hangingPunct="0">
        <a:lnSpc>
          <a:spcPct val="90000"/>
        </a:lnSpc>
        <a:spcBef>
          <a:spcPct val="0"/>
        </a:spcBef>
        <a:spcAft>
          <a:spcPct val="0"/>
        </a:spcAft>
        <a:defRPr sz="4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j-ea"/>
          <a:cs typeface="Times New Roman" panose="02020603050405020304" pitchFamily="18" charset="0"/>
        </a:defRPr>
      </a:lvl1pPr>
      <a:lvl2pPr algn="ctr" defTabSz="457200" rtl="0" eaLnBrk="0" fontAlgn="base" hangingPunct="0">
        <a:lnSpc>
          <a:spcPct val="90000"/>
        </a:lnSpc>
        <a:spcBef>
          <a:spcPct val="0"/>
        </a:spcBef>
        <a:spcAft>
          <a:spcPct val="0"/>
        </a:spcAft>
        <a:defRPr sz="4600">
          <a:solidFill>
            <a:schemeClr val="tx2"/>
          </a:solidFill>
          <a:latin typeface="Times New Roman" pitchFamily="18" charset="0"/>
          <a:cs typeface="Times New Roman" pitchFamily="18" charset="0"/>
        </a:defRPr>
      </a:lvl2pPr>
      <a:lvl3pPr algn="ctr" defTabSz="457200" rtl="0" eaLnBrk="0" fontAlgn="base" hangingPunct="0">
        <a:lnSpc>
          <a:spcPct val="90000"/>
        </a:lnSpc>
        <a:spcBef>
          <a:spcPct val="0"/>
        </a:spcBef>
        <a:spcAft>
          <a:spcPct val="0"/>
        </a:spcAft>
        <a:defRPr sz="4600">
          <a:solidFill>
            <a:schemeClr val="tx2"/>
          </a:solidFill>
          <a:latin typeface="Times New Roman" pitchFamily="18" charset="0"/>
          <a:cs typeface="Times New Roman" pitchFamily="18" charset="0"/>
        </a:defRPr>
      </a:lvl3pPr>
      <a:lvl4pPr algn="ctr" defTabSz="457200" rtl="0" eaLnBrk="0" fontAlgn="base" hangingPunct="0">
        <a:lnSpc>
          <a:spcPct val="90000"/>
        </a:lnSpc>
        <a:spcBef>
          <a:spcPct val="0"/>
        </a:spcBef>
        <a:spcAft>
          <a:spcPct val="0"/>
        </a:spcAft>
        <a:defRPr sz="4600">
          <a:solidFill>
            <a:schemeClr val="tx2"/>
          </a:solidFill>
          <a:latin typeface="Times New Roman" pitchFamily="18" charset="0"/>
          <a:cs typeface="Times New Roman" pitchFamily="18" charset="0"/>
        </a:defRPr>
      </a:lvl4pPr>
      <a:lvl5pPr algn="ctr" defTabSz="457200" rtl="0" eaLnBrk="0" fontAlgn="base" hangingPunct="0">
        <a:lnSpc>
          <a:spcPct val="90000"/>
        </a:lnSpc>
        <a:spcBef>
          <a:spcPct val="0"/>
        </a:spcBef>
        <a:spcAft>
          <a:spcPct val="0"/>
        </a:spcAft>
        <a:defRPr sz="4600">
          <a:solidFill>
            <a:schemeClr val="tx2"/>
          </a:solidFill>
          <a:latin typeface="Times New Roman" pitchFamily="18" charset="0"/>
          <a:cs typeface="Times New Roman" pitchFamily="18"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4800" algn="l" defTabSz="457200" rtl="0" eaLnBrk="0" fontAlgn="base" hangingPunct="0">
        <a:lnSpc>
          <a:spcPct val="110000"/>
        </a:lnSpc>
        <a:spcBef>
          <a:spcPct val="20000"/>
        </a:spcBef>
        <a:spcAft>
          <a:spcPts val="600"/>
        </a:spcAft>
        <a:buClr>
          <a:schemeClr val="tx2"/>
        </a:buClr>
        <a:buSzPct val="70000"/>
        <a:buFont typeface="Wingdings 2" pitchFamily="18"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n-ea"/>
          <a:cs typeface="Times New Roman" panose="02020603050405020304" pitchFamily="18" charset="0"/>
        </a:defRPr>
      </a:lvl1pPr>
      <a:lvl2pPr marL="719138" indent="-269875" algn="l" defTabSz="457200" rtl="0" eaLnBrk="0" fontAlgn="base" hangingPunct="0">
        <a:spcBef>
          <a:spcPct val="20000"/>
        </a:spcBef>
        <a:spcAft>
          <a:spcPts val="600"/>
        </a:spcAft>
        <a:buClr>
          <a:schemeClr val="tx2"/>
        </a:buClr>
        <a:buSzPct val="70000"/>
        <a:buFont typeface="Wingdings 2" pitchFamily="18"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n-ea"/>
          <a:cs typeface="Times New Roman" panose="02020603050405020304" pitchFamily="18" charset="0"/>
        </a:defRPr>
      </a:lvl2pPr>
      <a:lvl3pPr marL="1025525" indent="-215900" algn="l" defTabSz="457200" rtl="0" eaLnBrk="0" fontAlgn="base" hangingPunct="0">
        <a:spcBef>
          <a:spcPct val="20000"/>
        </a:spcBef>
        <a:spcAft>
          <a:spcPts val="600"/>
        </a:spcAft>
        <a:buClr>
          <a:schemeClr val="tx2"/>
        </a:buClr>
        <a:buSzPct val="70000"/>
        <a:buFont typeface="Wingdings 2" pitchFamily="18" charset="2"/>
        <a:buChar char=""/>
        <a:defRPr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n-ea"/>
          <a:cs typeface="Times New Roman" panose="02020603050405020304" pitchFamily="18" charset="0"/>
        </a:defRPr>
      </a:lvl3pPr>
      <a:lvl4pPr marL="1385888" indent="-215900" algn="l" defTabSz="457200" rtl="0" eaLnBrk="0" fontAlgn="base" hangingPunct="0">
        <a:spcBef>
          <a:spcPct val="20000"/>
        </a:spcBef>
        <a:spcAft>
          <a:spcPts val="600"/>
        </a:spcAft>
        <a:buClr>
          <a:schemeClr val="tx2"/>
        </a:buClr>
        <a:buSzPct val="70000"/>
        <a:buFont typeface="Wingdings 2" pitchFamily="18"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n-ea"/>
          <a:cs typeface="Times New Roman" panose="02020603050405020304" pitchFamily="18" charset="0"/>
        </a:defRPr>
      </a:lvl4pPr>
      <a:lvl5pPr marL="1673225" indent="-215900" algn="l" defTabSz="457200" rtl="0" eaLnBrk="0" fontAlgn="base" hangingPunct="0">
        <a:spcBef>
          <a:spcPct val="20000"/>
        </a:spcBef>
        <a:spcAft>
          <a:spcPts val="600"/>
        </a:spcAft>
        <a:buClr>
          <a:schemeClr val="tx2"/>
        </a:buClr>
        <a:buSzPct val="70000"/>
        <a:buFont typeface="Wingdings 2" pitchFamily="18"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n-ea"/>
          <a:cs typeface="Times New Roman" panose="02020603050405020304" pitchFamily="18" charset="0"/>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21506" name="Рисунок 4"/>
          <p:cNvPicPr>
            <a:picLocks noChangeAspect="1"/>
          </p:cNvPicPr>
          <p:nvPr/>
        </p:nvPicPr>
        <p:blipFill>
          <a:blip r:embed="rId3"/>
          <a:srcRect/>
          <a:stretch>
            <a:fillRect/>
          </a:stretch>
        </p:blipFill>
        <p:spPr bwMode="auto">
          <a:xfrm>
            <a:off x="0" y="0"/>
            <a:ext cx="12192000" cy="6858000"/>
          </a:xfrm>
          <a:prstGeom prst="rect">
            <a:avLst/>
          </a:prstGeom>
          <a:noFill/>
          <a:ln w="9525">
            <a:noFill/>
            <a:miter lim="800000"/>
            <a:headEnd/>
            <a:tailEnd/>
          </a:ln>
        </p:spPr>
      </p:pic>
      <p:sp>
        <p:nvSpPr>
          <p:cNvPr id="2" name="Заголовок 1">
            <a:extLst>
              <a:ext uri="{FF2B5EF4-FFF2-40B4-BE49-F238E27FC236}"/>
            </a:extLst>
          </p:cNvPr>
          <p:cNvSpPr>
            <a:spLocks noGrp="1"/>
          </p:cNvSpPr>
          <p:nvPr>
            <p:ph type="ctrTitle"/>
          </p:nvPr>
        </p:nvSpPr>
        <p:spPr>
          <a:xfrm>
            <a:off x="1370693" y="1087120"/>
            <a:ext cx="9440034" cy="2648381"/>
          </a:xfrm>
        </p:spPr>
        <p:txBody>
          <a:bodyPr>
            <a:normAutofit fontScale="90000"/>
          </a:bodyPr>
          <a:lstStyle/>
          <a:p>
            <a:pPr eaLnBrk="1" fontAlgn="auto" hangingPunct="1">
              <a:spcAft>
                <a:spcPts val="0"/>
              </a:spcAft>
              <a:defRPr/>
            </a:pPr>
            <a:r>
              <a:rPr lang="ru-RU" sz="7200" dirty="0"/>
              <a:t>Общие условия судебного разбирательства</a:t>
            </a:r>
            <a:endParaRPr lang="ru" sz="7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30722" name="Рисунок 3" descr="Изображение выглядит как человек, внутренний, мужчина, конференц зал&#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Блок-схема: типовой процесс 4">
            <a:extLst>
              <a:ext uri="{FF2B5EF4-FFF2-40B4-BE49-F238E27FC236}"/>
            </a:extLst>
          </p:cNvPr>
          <p:cNvSpPr/>
          <p:nvPr/>
        </p:nvSpPr>
        <p:spPr>
          <a:xfrm>
            <a:off x="0" y="173038"/>
            <a:ext cx="12192000" cy="463550"/>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Процессуальный статус участников уголовного процесса на стадии судебного разбирательства</a:t>
            </a:r>
          </a:p>
        </p:txBody>
      </p:sp>
      <p:sp>
        <p:nvSpPr>
          <p:cNvPr id="3" name="Прямоугольник: скругленные углы 2">
            <a:extLst>
              <a:ext uri="{FF2B5EF4-FFF2-40B4-BE49-F238E27FC236}"/>
            </a:extLst>
          </p:cNvPr>
          <p:cNvSpPr/>
          <p:nvPr/>
        </p:nvSpPr>
        <p:spPr>
          <a:xfrm>
            <a:off x="423863" y="1550988"/>
            <a:ext cx="11079162" cy="4067175"/>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Под правовым статусом осуждённых следует понимать совокупность конституционных, гражданских и иных специальных (отраслевых) прав и обязанностей, которыми обладают осуждённые.</a:t>
            </a:r>
          </a:p>
          <a:p>
            <a:pPr algn="just" fontAlgn="auto">
              <a:spcBef>
                <a:spcPts val="0"/>
              </a:spcBef>
              <a:spcAft>
                <a:spcPts val="0"/>
              </a:spcAft>
              <a:defRPr/>
            </a:pPr>
            <a:r>
              <a:rPr lang="ru-RU" dirty="0"/>
              <a:t>Осуждённые, отбывая наказание, продолжают оставаться гражданами ДНР, в связи с чем, на них распространяются общегражданские права, законные интересы и юридические обязанности, за исключением ограничений, которые определяются фактом их осуждения. </a:t>
            </a:r>
          </a:p>
          <a:p>
            <a:pPr algn="just" fontAlgn="auto">
              <a:spcBef>
                <a:spcPts val="0"/>
              </a:spcBef>
              <a:spcAft>
                <a:spcPts val="0"/>
              </a:spcAft>
              <a:defRPr/>
            </a:pPr>
            <a:endParaRPr lang="ru-RU" dirty="0"/>
          </a:p>
          <a:p>
            <a:pPr algn="just" fontAlgn="auto">
              <a:spcBef>
                <a:spcPts val="0"/>
              </a:spcBef>
              <a:spcAft>
                <a:spcPts val="0"/>
              </a:spcAft>
              <a:defRPr/>
            </a:pPr>
            <a:r>
              <a:rPr lang="ru-RU" dirty="0"/>
              <a:t>Процессуальный статус личности в уголовном судопроизводстве применительно к осуждённым, отбывающим наказания в виде лишения свободы, складывается из прав и обязанностей, возникающих в случае их вовлечения в уголовно-процессуальную деятельность. При этом на уголовно-процессуальном статусе указанных лиц сказывается наличие </a:t>
            </a:r>
            <a:r>
              <a:rPr lang="ru-RU" dirty="0" err="1"/>
              <a:t>правоограничений</a:t>
            </a:r>
            <a:r>
              <a:rPr lang="ru-RU" dirty="0"/>
              <a:t>, установленных уголовно-исполнительным законодательством.</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31746" name="Рисунок 3" descr="Изображение выглядит как внутренний, пол, потолок, стол&#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Прямоугольник: скругленные углы 4">
            <a:extLst>
              <a:ext uri="{FF2B5EF4-FFF2-40B4-BE49-F238E27FC236}"/>
            </a:extLst>
          </p:cNvPr>
          <p:cNvSpPr/>
          <p:nvPr/>
        </p:nvSpPr>
        <p:spPr>
          <a:xfrm>
            <a:off x="384175" y="1176338"/>
            <a:ext cx="11106150" cy="4505325"/>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Таким образом, при определении индивидуального процессуального статуса участника уголовно-процессуальной деятельности на территории учреждений, исполняющих наказания в виде лишения свободы, необходимо учитывать те права, обязанности и ограничения, которыми лицо наделено в связи с отбыванием наказания в виде лишения свободы. </a:t>
            </a:r>
          </a:p>
          <a:p>
            <a:pPr algn="just" fontAlgn="auto">
              <a:spcBef>
                <a:spcPts val="0"/>
              </a:spcBef>
              <a:spcAft>
                <a:spcPts val="0"/>
              </a:spcAft>
              <a:defRPr/>
            </a:pPr>
            <a:endParaRPr lang="ru-RU" dirty="0"/>
          </a:p>
          <a:p>
            <a:pPr algn="just" fontAlgn="auto">
              <a:spcBef>
                <a:spcPts val="0"/>
              </a:spcBef>
              <a:spcAft>
                <a:spcPts val="0"/>
              </a:spcAft>
              <a:defRPr/>
            </a:pPr>
            <a:r>
              <a:rPr lang="ru-RU" dirty="0"/>
              <a:t>Индивидуальный процессуальный статус участников уголовного судопроизводства из числа осуждённых, отбывающих наказание в виде лишения свободы – это предусмотренная УПК ДНР совокупность прав и обязанностей конкретного участника уголовного судопроизводства в зависимости от выполняемой им функции, а также дополнительные права, обязанности и ограничения, установленные законами и подзаконными нормативными актами, регламентирующими порядок отбывания наказания и процессуальную деятельность в ИУ.</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Рисунок 3" descr="Изображение выглядит как внутренний, деревянный, окно, дерево&#10;&#10;Автоматически созданное описание"/>
          <p:cNvPicPr>
            <a:picLocks noChangeAspect="1"/>
          </p:cNvPicPr>
          <p:nvPr/>
        </p:nvPicPr>
        <p:blipFill>
          <a:blip r:embed="rId2"/>
          <a:srcRect t="4662"/>
          <a:stretch>
            <a:fillRect/>
          </a:stretch>
        </p:blipFill>
        <p:spPr bwMode="auto">
          <a:xfrm>
            <a:off x="0" y="0"/>
            <a:ext cx="12192000" cy="6858000"/>
          </a:xfrm>
          <a:prstGeom prst="rect">
            <a:avLst/>
          </a:prstGeom>
          <a:noFill/>
          <a:ln w="9525">
            <a:noFill/>
            <a:miter lim="800000"/>
            <a:headEnd/>
            <a:tailEnd/>
          </a:ln>
        </p:spPr>
      </p:pic>
      <p:sp>
        <p:nvSpPr>
          <p:cNvPr id="2" name="Дата 1" hidden="1">
            <a:extLst>
              <a:ext uri="{FF2B5EF4-FFF2-40B4-BE49-F238E27FC236}"/>
            </a:extLst>
          </p:cNvPr>
          <p:cNvSpPr>
            <a:spLocks noGrp="1"/>
          </p:cNvSpPr>
          <p:nvPr>
            <p:ph type="dt" sz="quarter" idx="10"/>
          </p:nvPr>
        </p:nvSpPr>
        <p:spPr/>
        <p:txBody>
          <a:bodyPr/>
          <a:lstStyle/>
          <a:p>
            <a:pPr>
              <a:spcAft>
                <a:spcPts val="600"/>
              </a:spcAft>
              <a:defRPr/>
            </a:pPr>
            <a:fld id="{03F90A9C-323C-4429-AE52-049736C99CF5}" type="datetime1">
              <a:rPr lang="ru-RU"/>
              <a:pPr>
                <a:spcAft>
                  <a:spcPts val="600"/>
                </a:spcAft>
                <a:defRPr/>
              </a:pPr>
              <a:t>25.05.2021</a:t>
            </a:fld>
            <a:endParaRPr lang="en-US"/>
          </a:p>
        </p:txBody>
      </p:sp>
      <p:sp>
        <p:nvSpPr>
          <p:cNvPr id="5" name="Блок-схема: типовой процесс 4">
            <a:extLst>
              <a:ext uri="{FF2B5EF4-FFF2-40B4-BE49-F238E27FC236}"/>
            </a:extLst>
          </p:cNvPr>
          <p:cNvSpPr/>
          <p:nvPr/>
        </p:nvSpPr>
        <p:spPr>
          <a:xfrm>
            <a:off x="0" y="173038"/>
            <a:ext cx="12192000" cy="449262"/>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Последствия неявки участника процесса в судебное заседание</a:t>
            </a:r>
          </a:p>
        </p:txBody>
      </p:sp>
      <p:sp>
        <p:nvSpPr>
          <p:cNvPr id="6" name="Прямоугольник: скругленные углы 5">
            <a:extLst>
              <a:ext uri="{FF2B5EF4-FFF2-40B4-BE49-F238E27FC236}"/>
            </a:extLst>
          </p:cNvPr>
          <p:cNvSpPr/>
          <p:nvPr/>
        </p:nvSpPr>
        <p:spPr>
          <a:xfrm>
            <a:off x="0" y="685800"/>
            <a:ext cx="11887200" cy="6108700"/>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Гражданский процессуальный кодекс Украины</a:t>
            </a:r>
          </a:p>
          <a:p>
            <a:pPr algn="just" fontAlgn="auto">
              <a:spcBef>
                <a:spcPts val="0"/>
              </a:spcBef>
              <a:spcAft>
                <a:spcPts val="0"/>
              </a:spcAft>
              <a:defRPr/>
            </a:pPr>
            <a:r>
              <a:rPr lang="ru-RU" dirty="0"/>
              <a:t>Статья 223. Последствия неявки в судебное заседание участника дела</a:t>
            </a:r>
          </a:p>
          <a:p>
            <a:pPr algn="just" fontAlgn="auto">
              <a:spcBef>
                <a:spcPts val="0"/>
              </a:spcBef>
              <a:spcAft>
                <a:spcPts val="0"/>
              </a:spcAft>
              <a:defRPr/>
            </a:pPr>
            <a:r>
              <a:rPr lang="ru-RU" dirty="0"/>
              <a:t>1. Неявка в судебное заседание кого-либо участника дела при условии, что его надлежащим образом уведомлены о дате, времени и месте этого заседания, не препятствует рассмотрению дела по существу, кроме случаев, определенных настоящей статьей.</a:t>
            </a:r>
          </a:p>
          <a:p>
            <a:pPr algn="just" fontAlgn="auto">
              <a:spcBef>
                <a:spcPts val="0"/>
              </a:spcBef>
              <a:spcAft>
                <a:spcPts val="0"/>
              </a:spcAft>
              <a:defRPr/>
            </a:pPr>
            <a:r>
              <a:rPr lang="ru-RU" dirty="0"/>
              <a:t>2. Суд откладывает рассмотрение дела в судебном заседании в пределах установленного настоящим Кодексом срока по следующим основаниям:</a:t>
            </a:r>
          </a:p>
          <a:p>
            <a:pPr algn="just" fontAlgn="auto">
              <a:spcBef>
                <a:spcPts val="0"/>
              </a:spcBef>
              <a:spcAft>
                <a:spcPts val="0"/>
              </a:spcAft>
              <a:defRPr/>
            </a:pPr>
            <a:r>
              <a:rPr lang="ru-RU" dirty="0"/>
              <a:t>1) неявка в судебное заседание участника дела, по которому отсутствуют сведения о вручении ему сообщение о дат, времени и месте судебного заседания;</a:t>
            </a:r>
          </a:p>
          <a:p>
            <a:pPr algn="just" fontAlgn="auto">
              <a:spcBef>
                <a:spcPts val="0"/>
              </a:spcBef>
              <a:spcAft>
                <a:spcPts val="0"/>
              </a:spcAft>
              <a:defRPr/>
            </a:pPr>
            <a:r>
              <a:rPr lang="ru-RU" dirty="0"/>
              <a:t>2) первая неявка в судебное заседание участника дела, которого сообщено о времени и месте судебного заседания, если он сообщил о причинах неявки, которые судом признаны уважительными;</a:t>
            </a:r>
          </a:p>
          <a:p>
            <a:pPr algn="just" fontAlgn="auto">
              <a:spcBef>
                <a:spcPts val="0"/>
              </a:spcBef>
              <a:spcAft>
                <a:spcPts val="0"/>
              </a:spcAft>
              <a:defRPr/>
            </a:pPr>
            <a:r>
              <a:rPr lang="ru-RU" dirty="0"/>
              <a:t>3) возникновения технических проблем, которые делают невозможным участие лица в судебном заседании в режиме видеоконференции, кроме случаев, когда в соответствии с настоящим Кодексом судебное заседание может состояться без участия такого лица;</a:t>
            </a:r>
          </a:p>
          <a:p>
            <a:pPr algn="just" fontAlgn="auto">
              <a:spcBef>
                <a:spcPts val="0"/>
              </a:spcBef>
              <a:spcAft>
                <a:spcPts val="0"/>
              </a:spcAft>
              <a:defRPr/>
            </a:pPr>
            <a:r>
              <a:rPr lang="ru-RU" dirty="0"/>
              <a:t>4) необходимость истребования новых доказательств, в случае если участник дела обосновал невозможность заявления соответствующего ходатайства в пределах подготовительного производства;</a:t>
            </a:r>
          </a:p>
          <a:p>
            <a:pPr algn="just" fontAlgn="auto">
              <a:spcBef>
                <a:spcPts val="0"/>
              </a:spcBef>
              <a:spcAft>
                <a:spcPts val="0"/>
              </a:spcAft>
              <a:defRPr/>
            </a:pPr>
            <a:r>
              <a:rPr lang="ru-RU" dirty="0"/>
              <a:t>5) если суд признает нужным, чтобы сторона, подавшая заявление о рассмотрении дела в его отсутствие, дала личные объяснения. Вызвать истца или ответчика для личных объяснений можно и тогда, когда в деле участвуют их представители.</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33794" name="Рисунок 3" descr="Изображение выглядит как деревянный&#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Прямоугольник: скругленные углы 4">
            <a:extLst>
              <a:ext uri="{FF2B5EF4-FFF2-40B4-BE49-F238E27FC236}"/>
            </a:extLst>
          </p:cNvPr>
          <p:cNvSpPr/>
          <p:nvPr/>
        </p:nvSpPr>
        <p:spPr>
          <a:xfrm>
            <a:off x="377825" y="1236663"/>
            <a:ext cx="11436350" cy="5129212"/>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3. Если участник дела или его представитель были надлежащим образом уведомлены о судебном заседании, суд рассматривает дело в отсутствие такого участника дела в случае:</a:t>
            </a:r>
          </a:p>
          <a:p>
            <a:pPr algn="just" fontAlgn="auto">
              <a:spcBef>
                <a:spcPts val="0"/>
              </a:spcBef>
              <a:spcAft>
                <a:spcPts val="0"/>
              </a:spcAft>
              <a:defRPr/>
            </a:pPr>
            <a:endParaRPr lang="ru-RU" dirty="0"/>
          </a:p>
          <a:p>
            <a:pPr algn="just" fontAlgn="auto">
              <a:spcBef>
                <a:spcPts val="0"/>
              </a:spcBef>
              <a:spcAft>
                <a:spcPts val="0"/>
              </a:spcAft>
              <a:defRPr/>
            </a:pPr>
            <a:r>
              <a:rPr lang="ru-RU" dirty="0"/>
              <a:t>1 неявки в судебное заседание участника дела (его представителя) без уважительных причин или без объяснения причин неявки;</a:t>
            </a:r>
          </a:p>
          <a:p>
            <a:pPr algn="just" fontAlgn="auto">
              <a:spcBef>
                <a:spcPts val="0"/>
              </a:spcBef>
              <a:spcAft>
                <a:spcPts val="0"/>
              </a:spcAft>
              <a:defRPr/>
            </a:pPr>
            <a:r>
              <a:rPr lang="ru-RU" dirty="0"/>
              <a:t>2) повторной неявки в судебное заседание участника дела (его представителя), кроме ответчика, независимо от причин неявки;</a:t>
            </a:r>
          </a:p>
          <a:p>
            <a:pPr algn="just" fontAlgn="auto">
              <a:spcBef>
                <a:spcPts val="0"/>
              </a:spcBef>
              <a:spcAft>
                <a:spcPts val="0"/>
              </a:spcAft>
              <a:defRPr/>
            </a:pPr>
            <a:r>
              <a:rPr lang="ru-RU" dirty="0"/>
              <a:t>3) неявки представителя в судебное заседание, если в судебное заседание явилась лицо, которое он представляет, или другой ее представитель;</a:t>
            </a:r>
          </a:p>
          <a:p>
            <a:pPr algn="just" fontAlgn="auto">
              <a:spcBef>
                <a:spcPts val="0"/>
              </a:spcBef>
              <a:spcAft>
                <a:spcPts val="0"/>
              </a:spcAft>
              <a:defRPr/>
            </a:pPr>
            <a:r>
              <a:rPr lang="ru-RU" dirty="0"/>
              <a:t>4) неявки в судебное заседание участника дела, если появился его представитель, кроме случаев, когда суд признал явку участника дела обязательным.</a:t>
            </a:r>
          </a:p>
          <a:p>
            <a:pPr algn="just" fontAlgn="auto">
              <a:spcBef>
                <a:spcPts val="0"/>
              </a:spcBef>
              <a:spcAft>
                <a:spcPts val="0"/>
              </a:spcAft>
              <a:defRPr/>
            </a:pPr>
            <a:r>
              <a:rPr lang="ru-RU" dirty="0"/>
              <a:t>4. В случае повторной неявки в судебное заседание ответчика, извещенного надлежащим образом, суд решает дело на основании имеющихся в ней данных или доказательств (постановляет заочное решение).</a:t>
            </a:r>
          </a:p>
          <a:p>
            <a:pPr algn="just" fontAlgn="auto">
              <a:spcBef>
                <a:spcPts val="0"/>
              </a:spcBef>
              <a:spcAft>
                <a:spcPts val="0"/>
              </a:spcAft>
              <a:defRPr/>
            </a:pPr>
            <a:r>
              <a:rPr lang="ru-RU" dirty="0"/>
              <a:t>5. В случае повторной неявки истца в судебное заседание без уважительных причин или </a:t>
            </a:r>
            <a:r>
              <a:rPr lang="ru-RU" dirty="0" err="1"/>
              <a:t>неуведомление</a:t>
            </a:r>
            <a:r>
              <a:rPr lang="ru-RU" dirty="0"/>
              <a:t> им о причинах неявки суд оставляет исковое заявление без рассмотрения, за исключением случая, если от него поступило заявление о рассмотрении дела в его отсутствие, и его неявка не препятствует рассмотрению спора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34818" name="Рисунок 3" descr="Изображение выглядит как человек, внутренний&#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Прямоугольник: скругленные углы 4">
            <a:extLst>
              <a:ext uri="{FF2B5EF4-FFF2-40B4-BE49-F238E27FC236}"/>
            </a:extLst>
          </p:cNvPr>
          <p:cNvSpPr/>
          <p:nvPr/>
        </p:nvSpPr>
        <p:spPr>
          <a:xfrm>
            <a:off x="173038" y="1147763"/>
            <a:ext cx="11568112" cy="3705225"/>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6. Последствия, определенные частями третьей - пятой настоящей статьи, наступают и в случае, если участник дела (его представитель) покинет зал судебного заседания.</a:t>
            </a:r>
          </a:p>
          <a:p>
            <a:pPr algn="just" fontAlgn="auto">
              <a:spcBef>
                <a:spcPts val="0"/>
              </a:spcBef>
              <a:spcAft>
                <a:spcPts val="0"/>
              </a:spcAft>
              <a:defRPr/>
            </a:pPr>
            <a:r>
              <a:rPr lang="ru-RU" dirty="0"/>
              <a:t>7. В случае рассмотрения дела в отсутствие истца или ответчика судья-докладчик объявляет краткое содержание искового заявления или отзыва соответственно.</a:t>
            </a:r>
          </a:p>
          <a:p>
            <a:pPr algn="just" fontAlgn="auto">
              <a:spcBef>
                <a:spcPts val="0"/>
              </a:spcBef>
              <a:spcAft>
                <a:spcPts val="0"/>
              </a:spcAft>
              <a:defRPr/>
            </a:pPr>
            <a:r>
              <a:rPr lang="ru-RU" dirty="0"/>
              <a:t>8. В случае отложения рассмотрения дела суд должен допросить свидетелей, которые появились. Только в исключительных случаях по решению суда свидетели не допрашиваются и вызываются снова.</a:t>
            </a:r>
          </a:p>
          <a:p>
            <a:pPr algn="just" fontAlgn="auto">
              <a:spcBef>
                <a:spcPts val="0"/>
              </a:spcBef>
              <a:spcAft>
                <a:spcPts val="0"/>
              </a:spcAft>
              <a:defRPr/>
            </a:pPr>
            <a:r>
              <a:rPr lang="ru-RU" dirty="0"/>
              <a:t>9. Об отложении рассмотрения дела выносится определение.</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35842" name="Рисунок 3" descr="Изображение выглядит как внутренний, стена&#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Блок-схема: типовой процесс 4">
            <a:extLst>
              <a:ext uri="{FF2B5EF4-FFF2-40B4-BE49-F238E27FC236}"/>
            </a:extLst>
          </p:cNvPr>
          <p:cNvSpPr/>
          <p:nvPr/>
        </p:nvSpPr>
        <p:spPr>
          <a:xfrm>
            <a:off x="0" y="198438"/>
            <a:ext cx="12192000" cy="503237"/>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Пределы судебного разбирательства. Изменение обвинения в суде. Основания и порядок отложения и приостановления судебного разбирательства</a:t>
            </a:r>
          </a:p>
        </p:txBody>
      </p:sp>
      <p:sp>
        <p:nvSpPr>
          <p:cNvPr id="3" name="Прямоугольник: скругленные углы 2">
            <a:extLst>
              <a:ext uri="{FF2B5EF4-FFF2-40B4-BE49-F238E27FC236}"/>
            </a:extLst>
          </p:cNvPr>
          <p:cNvSpPr/>
          <p:nvPr/>
        </p:nvSpPr>
        <p:spPr>
          <a:xfrm>
            <a:off x="0" y="1006475"/>
            <a:ext cx="12192000" cy="5759450"/>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Статья 289. Пределы судебного разбирательства</a:t>
            </a:r>
          </a:p>
          <a:p>
            <a:pPr algn="just" fontAlgn="auto">
              <a:spcBef>
                <a:spcPts val="0"/>
              </a:spcBef>
              <a:spcAft>
                <a:spcPts val="0"/>
              </a:spcAft>
              <a:defRPr/>
            </a:pPr>
            <a:endParaRPr lang="ru-RU" dirty="0"/>
          </a:p>
          <a:p>
            <a:pPr algn="just" fontAlgn="auto">
              <a:spcBef>
                <a:spcPts val="0"/>
              </a:spcBef>
              <a:spcAft>
                <a:spcPts val="0"/>
              </a:spcAft>
              <a:defRPr/>
            </a:pPr>
            <a:r>
              <a:rPr lang="ru-RU" dirty="0"/>
              <a:t>1. Рассмотрение дела производится только в отношении подсудимых и только в пределах предъявленного им обвинения.</a:t>
            </a:r>
          </a:p>
          <a:p>
            <a:pPr algn="just" fontAlgn="auto">
              <a:spcBef>
                <a:spcPts val="0"/>
              </a:spcBef>
              <a:spcAft>
                <a:spcPts val="0"/>
              </a:spcAft>
              <a:defRPr/>
            </a:pPr>
            <a:r>
              <a:rPr lang="ru-RU" dirty="0"/>
              <a:t>2. В случае необходимости дополнить или изменить предъявленное обвинение либо возбудить уголовное дело по новому обвинению или в отношении новых лиц суд соблюдает правила, установленные в статьях 290–292 настоящего Кодекса.</a:t>
            </a:r>
          </a:p>
          <a:p>
            <a:pPr algn="just" fontAlgn="auto">
              <a:spcBef>
                <a:spcPts val="0"/>
              </a:spcBef>
              <a:spcAft>
                <a:spcPts val="0"/>
              </a:spcAft>
              <a:defRPr/>
            </a:pPr>
            <a:endParaRPr lang="ru-RU" dirty="0"/>
          </a:p>
          <a:p>
            <a:pPr algn="just" fontAlgn="auto">
              <a:spcBef>
                <a:spcPts val="0"/>
              </a:spcBef>
              <a:spcAft>
                <a:spcPts val="0"/>
              </a:spcAft>
              <a:defRPr/>
            </a:pPr>
            <a:r>
              <a:rPr lang="ru-RU" dirty="0"/>
              <a:t>Статья 291. Изменение обвинения в суде</a:t>
            </a:r>
          </a:p>
          <a:p>
            <a:pPr algn="just" fontAlgn="auto">
              <a:spcBef>
                <a:spcPts val="0"/>
              </a:spcBef>
              <a:spcAft>
                <a:spcPts val="0"/>
              </a:spcAft>
              <a:defRPr/>
            </a:pPr>
            <a:endParaRPr lang="ru-RU" dirty="0"/>
          </a:p>
          <a:p>
            <a:pPr algn="just" fontAlgn="auto">
              <a:spcBef>
                <a:spcPts val="0"/>
              </a:spcBef>
              <a:spcAft>
                <a:spcPts val="0"/>
              </a:spcAft>
              <a:defRPr/>
            </a:pPr>
            <a:r>
              <a:rPr lang="ru-RU" dirty="0"/>
              <a:t>1. Во время судебного разбирательства до окончания судебного следствия прокурор вправе изменить предъявленное лицу обвинение.</a:t>
            </a:r>
          </a:p>
          <a:p>
            <a:pPr algn="just" fontAlgn="auto">
              <a:spcBef>
                <a:spcPts val="0"/>
              </a:spcBef>
              <a:spcAft>
                <a:spcPts val="0"/>
              </a:spcAft>
              <a:defRPr/>
            </a:pPr>
            <a:r>
              <a:rPr lang="ru-RU" dirty="0"/>
              <a:t>2. Изменение обвинения не допускается, если этим будут нарушены правила о подсудности или обязательности проведения предварительного следствия. В этом случае при наличии к тому оснований прокурор заявляет ходатайство о возвращении дела на дополнительное расследование.</a:t>
            </a:r>
          </a:p>
          <a:p>
            <a:pPr algn="just" fontAlgn="auto">
              <a:spcBef>
                <a:spcPts val="0"/>
              </a:spcBef>
              <a:spcAft>
                <a:spcPts val="0"/>
              </a:spcAft>
              <a:defRPr/>
            </a:pPr>
            <a:r>
              <a:rPr lang="ru-RU" dirty="0"/>
              <a:t>3. Придя к убеждению, что предъявленное лицу обвинение необходимо изменить, прокурор выносит постановление, в котором формулирует новое обвинение и излагает мотивы принятого решения. Прокурор оглашает постановление и вручает его копии подсудимому, его защитнику и законному представителю, потерпевшему, истцу, ответчику и их представителям. Постановление приобщается к делу.</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36866" name="Рисунок 3" descr="Изображение выглядит как человек&#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 name="Прямоугольник: скругленные углы 2">
            <a:extLst>
              <a:ext uri="{FF2B5EF4-FFF2-40B4-BE49-F238E27FC236}"/>
            </a:extLst>
          </p:cNvPr>
          <p:cNvSpPr/>
          <p:nvPr/>
        </p:nvSpPr>
        <p:spPr>
          <a:xfrm>
            <a:off x="396875" y="596900"/>
            <a:ext cx="11503025" cy="4716463"/>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4. Если в постановлении прокурора ставится вопрос о применении уголовного закона, предусматривающего ответственность за менее тяжкое преступление, или об уменьшении объема обвинения, суд разъясняет потерпевшему и его представителю их право поддерживать обвинение в ранее предъявленном объеме.</a:t>
            </a:r>
          </a:p>
          <a:p>
            <a:pPr algn="just" fontAlgn="auto">
              <a:spcBef>
                <a:spcPts val="0"/>
              </a:spcBef>
              <a:spcAft>
                <a:spcPts val="0"/>
              </a:spcAft>
              <a:defRPr/>
            </a:pPr>
            <a:r>
              <a:rPr lang="ru-RU" dirty="0"/>
              <a:t>5. Если потерпевший и его представитель отказались поддерживать обвинение в ранее предъявленном объеме, а также во всех других случаях, суд разъясняет подсудимому, что тот будет защищаться в судебном заседании от нового обвинения, после чего откладывает рассмотрение дела не менее чем на трое суток для предоставления подсудимому, его защитнику и законному представителю возможности подготовиться к защите против нового обвинения. По ходатайству подсудимого этот срок может быть сокращен. После окончания этого срока рассмотрение дела продолжается.</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37890" name="Рисунок 3" descr="Изображение выглядит как человек, стол, внутренний&#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Прямоугольник: скругленные углы 4">
            <a:extLst>
              <a:ext uri="{FF2B5EF4-FFF2-40B4-BE49-F238E27FC236}"/>
            </a:extLst>
          </p:cNvPr>
          <p:cNvSpPr/>
          <p:nvPr/>
        </p:nvSpPr>
        <p:spPr>
          <a:xfrm>
            <a:off x="357188" y="901700"/>
            <a:ext cx="11477625" cy="5099050"/>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a:t>Статья 294. Отложение и приостановление разбирательства дела</a:t>
            </a:r>
          </a:p>
          <a:p>
            <a:pPr algn="just" fontAlgn="auto">
              <a:spcBef>
                <a:spcPts val="0"/>
              </a:spcBef>
              <a:spcAft>
                <a:spcPts val="0"/>
              </a:spcAft>
              <a:defRPr/>
            </a:pPr>
            <a:endParaRPr lang="ru-RU"/>
          </a:p>
          <a:p>
            <a:pPr algn="just" fontAlgn="auto">
              <a:spcBef>
                <a:spcPts val="0"/>
              </a:spcBef>
              <a:spcAft>
                <a:spcPts val="0"/>
              </a:spcAft>
              <a:defRPr/>
            </a:pPr>
            <a:r>
              <a:rPr lang="ru-RU"/>
              <a:t>1. Если дело не может быть рассмотрено в данном судебном заседании в связи с неявкой кого-либо из вызванных лиц или в связи с необходимостью истребовать новые доказательства, суд откладывает разбирательство дела и</a:t>
            </a:r>
          </a:p>
          <a:p>
            <a:pPr algn="just" fontAlgn="auto">
              <a:spcBef>
                <a:spcPts val="0"/>
              </a:spcBef>
              <a:spcAft>
                <a:spcPts val="0"/>
              </a:spcAft>
              <a:defRPr/>
            </a:pPr>
            <a:endParaRPr lang="ru-RU"/>
          </a:p>
          <a:p>
            <a:pPr algn="just" fontAlgn="auto">
              <a:spcBef>
                <a:spcPts val="0"/>
              </a:spcBef>
              <a:spcAft>
                <a:spcPts val="0"/>
              </a:spcAft>
              <a:defRPr/>
            </a:pPr>
            <a:r>
              <a:rPr lang="ru-RU"/>
              <a:t>принимает необходимые меры для вызова лиц, не явившихся в судебное заседание, или для истребования новых доказательств.</a:t>
            </a:r>
          </a:p>
          <a:p>
            <a:pPr algn="just" fontAlgn="auto">
              <a:spcBef>
                <a:spcPts val="0"/>
              </a:spcBef>
              <a:spcAft>
                <a:spcPts val="0"/>
              </a:spcAft>
              <a:defRPr/>
            </a:pPr>
            <a:endParaRPr lang="ru-RU"/>
          </a:p>
          <a:p>
            <a:pPr algn="just" fontAlgn="auto">
              <a:spcBef>
                <a:spcPts val="0"/>
              </a:spcBef>
              <a:spcAft>
                <a:spcPts val="0"/>
              </a:spcAft>
              <a:defRPr/>
            </a:pPr>
            <a:r>
              <a:rPr lang="ru-RU"/>
              <a:t>2. Если подсудимый уклонился от суда или если он заболел психической или иной тяжелой длительной болезнью, исключающей разбирательство дела, суд приостанавливает производство по делу в отношении этого подсудимого до его розыска или выздоровления и продолжает разбирательство дела в отношении других подсудимых, если по делу привлечено к ответственности несколько лиц. Розыск подсудимого, уклонившегося от суда, объявляется определением суда или постановлением судьи.</a:t>
            </a:r>
          </a:p>
          <a:p>
            <a:pPr algn="just" fontAlgn="auto">
              <a:spcBef>
                <a:spcPts val="0"/>
              </a:spcBef>
              <a:spcAft>
                <a:spcPts val="0"/>
              </a:spcAft>
              <a:defRPr/>
            </a:pPr>
            <a:endParaRPr lang="ru-RU"/>
          </a:p>
          <a:p>
            <a:pPr algn="just" fontAlgn="auto">
              <a:spcBef>
                <a:spcPts val="0"/>
              </a:spcBef>
              <a:spcAft>
                <a:spcPts val="0"/>
              </a:spcAft>
              <a:defRPr/>
            </a:pPr>
            <a:r>
              <a:rPr lang="ru-RU"/>
              <a:t>3. В случае необходимости отложить разбирательство дела суд обязан до закрытия судебного заседания выслушать все ходатайства участников судебного разбирательства и разрешить их</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38914" name="Рисунок 3"/>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Прямоугольник: скругленные углы 4">
            <a:extLst>
              <a:ext uri="{FF2B5EF4-FFF2-40B4-BE49-F238E27FC236}"/>
            </a:extLst>
          </p:cNvPr>
          <p:cNvSpPr/>
          <p:nvPr/>
        </p:nvSpPr>
        <p:spPr>
          <a:xfrm>
            <a:off x="301625" y="1289050"/>
            <a:ext cx="11588750" cy="5216525"/>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Статья 287. Порядок вынесения определений в судебном заседании</a:t>
            </a:r>
            <a:endParaRPr lang="en-US" dirty="0"/>
          </a:p>
          <a:p>
            <a:pPr algn="just" fontAlgn="auto">
              <a:spcBef>
                <a:spcPts val="0"/>
              </a:spcBef>
              <a:spcAft>
                <a:spcPts val="0"/>
              </a:spcAft>
              <a:defRPr/>
            </a:pPr>
            <a:endParaRPr lang="en-US" dirty="0"/>
          </a:p>
          <a:p>
            <a:pPr algn="just" fontAlgn="auto">
              <a:spcBef>
                <a:spcPts val="0"/>
              </a:spcBef>
              <a:spcAft>
                <a:spcPts val="0"/>
              </a:spcAft>
              <a:defRPr/>
            </a:pPr>
            <a:r>
              <a:rPr lang="ru-RU" dirty="0"/>
              <a:t>1. По всем вопросам, разрешаемым судом во время судебного разбирательства, суд выносит определения. Определения о направлении дела для производства дополнительного расследования, о разрешении вопросов, указанных в статьях 290, 292 и 293 настоящего Кодекса, о прекращении дела, об избрании, изменении или отмене меры пресечения, о применении мер безопасности, об отводах и о назначении экспертизы, а также частные определения выносятся судом в совещательной комнате и излагаются в виде отдельного документа, который подписывается всем составом суда.</a:t>
            </a:r>
          </a:p>
          <a:p>
            <a:pPr algn="just" fontAlgn="auto">
              <a:spcBef>
                <a:spcPts val="0"/>
              </a:spcBef>
              <a:spcAft>
                <a:spcPts val="0"/>
              </a:spcAft>
              <a:defRPr/>
            </a:pPr>
            <a:endParaRPr lang="ru-RU" dirty="0"/>
          </a:p>
          <a:p>
            <a:pPr algn="just" fontAlgn="auto">
              <a:spcBef>
                <a:spcPts val="0"/>
              </a:spcBef>
              <a:spcAft>
                <a:spcPts val="0"/>
              </a:spcAft>
              <a:defRPr/>
            </a:pPr>
            <a:r>
              <a:rPr lang="ru-RU" dirty="0"/>
              <a:t>2. Все другие определения могут по усмотрению суда выноситься либо в указанном выше порядке, либо после совещания судей на месте с занесением определения в протокол судебного заседания.</a:t>
            </a:r>
          </a:p>
          <a:p>
            <a:pPr algn="just" fontAlgn="auto">
              <a:spcBef>
                <a:spcPts val="0"/>
              </a:spcBef>
              <a:spcAft>
                <a:spcPts val="0"/>
              </a:spcAft>
              <a:defRPr/>
            </a:pPr>
            <a:endParaRPr lang="ru-RU" dirty="0"/>
          </a:p>
          <a:p>
            <a:pPr algn="just" fontAlgn="auto">
              <a:spcBef>
                <a:spcPts val="0"/>
              </a:spcBef>
              <a:spcAft>
                <a:spcPts val="0"/>
              </a:spcAft>
              <a:defRPr/>
            </a:pPr>
            <a:r>
              <a:rPr lang="ru-RU" dirty="0"/>
              <a:t>3. Определения, вынесенные судом во время судебного разбирательства, подлежат оглашению, кроме определений, выносимых в порядке, предусмотренном частью 3 статьи 53 и частью 1 статьи 55 настоящего Кодекса.</a:t>
            </a:r>
          </a:p>
          <a:p>
            <a:pPr algn="just" fontAlgn="auto">
              <a:spcBef>
                <a:spcPts val="0"/>
              </a:spcBef>
              <a:spcAft>
                <a:spcPts val="0"/>
              </a:spcAft>
              <a:defRPr/>
            </a:pPr>
            <a:endParaRPr lang="ru-RU" dirty="0"/>
          </a:p>
          <a:p>
            <a:pPr algn="just" fontAlgn="auto">
              <a:spcBef>
                <a:spcPts val="0"/>
              </a:spcBef>
              <a:spcAft>
                <a:spcPts val="0"/>
              </a:spcAft>
              <a:defRPr/>
            </a:pPr>
            <a:r>
              <a:rPr lang="ru-RU" dirty="0"/>
              <a:t>4. При единоличном рассмотрении дела в указанных в настоящей статье случаях судья выносит постановления.</a:t>
            </a:r>
          </a:p>
        </p:txBody>
      </p:sp>
      <p:sp>
        <p:nvSpPr>
          <p:cNvPr id="6" name="Блок-схема: типовой процесс 5">
            <a:extLst>
              <a:ext uri="{FF2B5EF4-FFF2-40B4-BE49-F238E27FC236}"/>
            </a:extLst>
          </p:cNvPr>
          <p:cNvSpPr/>
          <p:nvPr/>
        </p:nvSpPr>
        <p:spPr>
          <a:xfrm>
            <a:off x="0" y="134938"/>
            <a:ext cx="12192000" cy="479425"/>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Порядок вынесения определений и постановлений в судебном разбирательстве</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39938" name="Рисунок 3" descr="Изображение выглядит как внутренний, молоток, инструмент, деревянный&#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 name="Блок-схема: типовой процесс 2">
            <a:extLst>
              <a:ext uri="{FF2B5EF4-FFF2-40B4-BE49-F238E27FC236}"/>
            </a:extLst>
          </p:cNvPr>
          <p:cNvSpPr/>
          <p:nvPr/>
        </p:nvSpPr>
        <p:spPr>
          <a:xfrm>
            <a:off x="0" y="195263"/>
            <a:ext cx="12192000" cy="554037"/>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Прекращение уголовного суда в судебном заседании. Решение вопроса о мере пресечения в судебном разбирательстве</a:t>
            </a:r>
          </a:p>
        </p:txBody>
      </p:sp>
      <p:sp>
        <p:nvSpPr>
          <p:cNvPr id="5" name="Прямоугольник: скругленные углы 4">
            <a:extLst>
              <a:ext uri="{FF2B5EF4-FFF2-40B4-BE49-F238E27FC236}"/>
            </a:extLst>
          </p:cNvPr>
          <p:cNvSpPr/>
          <p:nvPr/>
        </p:nvSpPr>
        <p:spPr>
          <a:xfrm>
            <a:off x="225425" y="1484313"/>
            <a:ext cx="11741150" cy="4516437"/>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a:t>Статья 264. Прекращение дела</a:t>
            </a:r>
          </a:p>
          <a:p>
            <a:pPr algn="just" fontAlgn="auto">
              <a:spcBef>
                <a:spcPts val="0"/>
              </a:spcBef>
              <a:spcAft>
                <a:spcPts val="0"/>
              </a:spcAft>
              <a:defRPr/>
            </a:pPr>
            <a:endParaRPr lang="ru-RU"/>
          </a:p>
          <a:p>
            <a:pPr algn="just" fontAlgn="auto">
              <a:spcBef>
                <a:spcPts val="0"/>
              </a:spcBef>
              <a:spcAft>
                <a:spcPts val="0"/>
              </a:spcAft>
              <a:defRPr/>
            </a:pPr>
            <a:r>
              <a:rPr lang="ru-RU"/>
              <a:t>1. При наличии обстоятельств, предусмотренных статьей 6, частью 1 статьи 7, статьями 8 и 9 настоящего Кодекса, судья своим мотивированным постановлением прекращает дело, отменяет меры пресечения, меры обеспечения гражданского иска и конфискации имущества, а также разрешает вопрос о вещественных доказательствах, в частности о деньгах, ценностях и других вещах, нажитых преступным путем.</a:t>
            </a:r>
          </a:p>
          <a:p>
            <a:pPr algn="just" fontAlgn="auto">
              <a:spcBef>
                <a:spcPts val="0"/>
              </a:spcBef>
              <a:spcAft>
                <a:spcPts val="0"/>
              </a:spcAft>
              <a:defRPr/>
            </a:pPr>
            <a:endParaRPr lang="ru-RU"/>
          </a:p>
          <a:p>
            <a:pPr algn="just" fontAlgn="auto">
              <a:spcBef>
                <a:spcPts val="0"/>
              </a:spcBef>
              <a:spcAft>
                <a:spcPts val="0"/>
              </a:spcAft>
              <a:defRPr/>
            </a:pPr>
            <a:r>
              <a:rPr lang="ru-RU"/>
              <a:t>2. Копия постановления в течение трех суток после его вынесения направляется сторонам и прокурору.</a:t>
            </a:r>
          </a:p>
          <a:p>
            <a:pPr algn="just" fontAlgn="auto">
              <a:spcBef>
                <a:spcPts val="0"/>
              </a:spcBef>
              <a:spcAft>
                <a:spcPts val="0"/>
              </a:spcAft>
              <a:defRPr/>
            </a:pPr>
            <a:endParaRPr lang="ru-RU"/>
          </a:p>
          <a:p>
            <a:pPr algn="just" fontAlgn="auto">
              <a:spcBef>
                <a:spcPts val="0"/>
              </a:spcBef>
              <a:spcAft>
                <a:spcPts val="0"/>
              </a:spcAft>
              <a:defRPr/>
            </a:pPr>
            <a:r>
              <a:rPr lang="ru-RU"/>
              <a:t>3. На постановление в течение семи суток со дня его вынесения стороны могут подать апелляции в апелляционный суд, а если дело рассматривается по первой инстанции апелляционным судом – кассационные представления или жалобы в кассационный суд.</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22530" name="Рисунок 3" descr="Изображение выглядит как стена, внутренний&#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6" name="Блок-схема: типовой процесс 5">
            <a:extLst>
              <a:ext uri="{FF2B5EF4-FFF2-40B4-BE49-F238E27FC236}"/>
            </a:extLst>
          </p:cNvPr>
          <p:cNvSpPr/>
          <p:nvPr/>
        </p:nvSpPr>
        <p:spPr>
          <a:xfrm>
            <a:off x="0" y="198438"/>
            <a:ext cx="12192000" cy="503237"/>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Сущность и задачи стадии судебного разбирательства</a:t>
            </a:r>
          </a:p>
        </p:txBody>
      </p:sp>
      <p:sp>
        <p:nvSpPr>
          <p:cNvPr id="10" name="Прямоугольник: скругленные углы 9">
            <a:extLst>
              <a:ext uri="{FF2B5EF4-FFF2-40B4-BE49-F238E27FC236}"/>
            </a:extLst>
          </p:cNvPr>
          <p:cNvSpPr/>
          <p:nvPr/>
        </p:nvSpPr>
        <p:spPr>
          <a:xfrm>
            <a:off x="292100" y="1560513"/>
            <a:ext cx="11277600" cy="4438650"/>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Судебное разбирательство — центральная стадия уголовного процесса, в которой суд первой инстанции с участием сторон рассматривает в судебном заседании уголовное дело по существу при непосредственном исследовании доказательств и выносит приговор или принимает иное решение, свидетельствующее об окончании уголовного судопроизводства.</a:t>
            </a:r>
          </a:p>
          <a:p>
            <a:pPr algn="just" fontAlgn="auto">
              <a:spcBef>
                <a:spcPts val="0"/>
              </a:spcBef>
              <a:spcAft>
                <a:spcPts val="0"/>
              </a:spcAft>
              <a:defRPr/>
            </a:pPr>
            <a:endParaRPr lang="ru-RU" dirty="0"/>
          </a:p>
          <a:p>
            <a:pPr algn="just" fontAlgn="auto">
              <a:spcBef>
                <a:spcPts val="0"/>
              </a:spcBef>
              <a:spcAft>
                <a:spcPts val="0"/>
              </a:spcAft>
              <a:defRPr/>
            </a:pPr>
            <a:r>
              <a:rPr lang="ru-RU" dirty="0"/>
              <a:t>Сущность стадии судебного разбирательства заключается в том, что суд первой инстанции при непосредственном исследовании доказательств рассматривает и разрешает уголовное дело по существу (устанавливает виновность или невиновность подсудимого). Именно в судебном разбирательстве суд отправляет правосудие: разрешает вопросы о квалификации преступления, о виновности или невиновности подсудимого, о его наказании или оправдании, а также выносит обвинительный или оправдательный приговор.</a:t>
            </a:r>
          </a:p>
          <a:p>
            <a:pPr algn="just" fontAlgn="auto">
              <a:spcBef>
                <a:spcPts val="0"/>
              </a:spcBef>
              <a:spcAft>
                <a:spcPts val="0"/>
              </a:spcAft>
              <a:defRPr/>
            </a:pPr>
            <a:r>
              <a:rPr lang="ru-RU" dirty="0"/>
              <a:t>Значение стадии состоит в том, что в рамках судебного разбирательства реализуется назначение уголовного судопроизводства (ст. 14 УПК). Кроме того, при надлежаще организованном судебном разбирательстве, соблюдении порядка его проведения оказывается воспитательное воздействие на участников процесса и присутствующих в судебном заседании лиц.</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Рисунок 5" descr="Изображение выглядит как стена, человек, внутренний, рука&#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sp>
        <p:nvSpPr>
          <p:cNvPr id="3" name="Блок-схема: типовой процесс 2">
            <a:extLst>
              <a:ext uri="{FF2B5EF4-FFF2-40B4-BE49-F238E27FC236}"/>
            </a:extLst>
          </p:cNvPr>
          <p:cNvSpPr/>
          <p:nvPr/>
        </p:nvSpPr>
        <p:spPr>
          <a:xfrm>
            <a:off x="0" y="149225"/>
            <a:ext cx="12192000" cy="509588"/>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Регламент судебного заседания. Меры воздействия за нарушение порядка в судебном заседании</a:t>
            </a:r>
          </a:p>
        </p:txBody>
      </p:sp>
      <p:sp>
        <p:nvSpPr>
          <p:cNvPr id="4" name="Прямоугольник: скругленные углы 3">
            <a:extLst>
              <a:ext uri="{FF2B5EF4-FFF2-40B4-BE49-F238E27FC236}"/>
            </a:extLst>
          </p:cNvPr>
          <p:cNvSpPr/>
          <p:nvPr/>
        </p:nvSpPr>
        <p:spPr>
          <a:xfrm>
            <a:off x="269875" y="1438275"/>
            <a:ext cx="11557000" cy="4562475"/>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К общим условиям судебного разбирательства относится и установленная законом внешняя форма поведения всех участвующих и присутствующих на судебном заседании лиц, обеспечивающая должный порядок при рассмотрении дела в суде</a:t>
            </a:r>
            <a:r>
              <a:rPr lang="en-US" dirty="0"/>
              <a:t>.</a:t>
            </a:r>
          </a:p>
          <a:p>
            <a:pPr algn="just" fontAlgn="auto">
              <a:spcBef>
                <a:spcPts val="0"/>
              </a:spcBef>
              <a:spcAft>
                <a:spcPts val="0"/>
              </a:spcAft>
              <a:defRPr/>
            </a:pPr>
            <a:r>
              <a:rPr lang="ru-RU" dirty="0"/>
              <a:t>Закон предусматривает определенный судебный ритуал. Он именуется по УПК (ст.257 УПК РФ)»регламентом», который имеет своей задачей обеспечить уважение к суду, должное воздействие судебного разбирательства на граждан и создать благоприятные условия для рассмотрения дел.</a:t>
            </a:r>
          </a:p>
          <a:p>
            <a:pPr algn="just" fontAlgn="auto">
              <a:spcBef>
                <a:spcPts val="0"/>
              </a:spcBef>
              <a:spcAft>
                <a:spcPts val="0"/>
              </a:spcAft>
              <a:defRPr/>
            </a:pPr>
            <a:endParaRPr lang="ru-RU" dirty="0"/>
          </a:p>
          <a:p>
            <a:pPr algn="just" fontAlgn="auto">
              <a:spcBef>
                <a:spcPts val="0"/>
              </a:spcBef>
              <a:spcAft>
                <a:spcPts val="0"/>
              </a:spcAft>
              <a:defRPr/>
            </a:pPr>
            <a:r>
              <a:rPr lang="ru-RU" dirty="0"/>
              <a:t>В случае нарушения порядка во время судебного заседания, в том числе при неподчинении распоряжениям председательствующего, к участникам процесса и другим лицам, присутствующим в судебном заседании, могут быть применены определенные меры воздействия (предупреждение, удаление из зала заседания, денежное взыскание - ст.258 УПК РФ). Порядок судебного заседания обеспечивает судебный пристав.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Рисунок 5" descr="Изображение выглядит как человек, внутренний, молоток, инструмент&#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sp>
        <p:nvSpPr>
          <p:cNvPr id="3" name="Блок-схема: типовой процесс 2">
            <a:extLst>
              <a:ext uri="{FF2B5EF4-FFF2-40B4-BE49-F238E27FC236}"/>
            </a:extLst>
          </p:cNvPr>
          <p:cNvSpPr/>
          <p:nvPr/>
        </p:nvSpPr>
        <p:spPr>
          <a:xfrm>
            <a:off x="0" y="149225"/>
            <a:ext cx="12192000" cy="495300"/>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Протокол судебного заседания, его содержание и значение. Порядок рассмотрения замечаний на протокол судебного заседания</a:t>
            </a:r>
          </a:p>
        </p:txBody>
      </p:sp>
      <p:sp>
        <p:nvSpPr>
          <p:cNvPr id="4" name="Прямоугольник: скругленные углы 3">
            <a:extLst>
              <a:ext uri="{FF2B5EF4-FFF2-40B4-BE49-F238E27FC236}"/>
            </a:extLst>
          </p:cNvPr>
          <p:cNvSpPr/>
          <p:nvPr/>
        </p:nvSpPr>
        <p:spPr>
          <a:xfrm>
            <a:off x="195263" y="1123950"/>
            <a:ext cx="11736387" cy="5584825"/>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Протокол судебного заседания – главный процессуальный документ, составляемый в ходе каждого судебного заседания, а также при совершении вне судебного заседания каждого отдельного процессуального действия.</a:t>
            </a:r>
          </a:p>
          <a:p>
            <a:pPr algn="just" fontAlgn="auto">
              <a:spcBef>
                <a:spcPts val="0"/>
              </a:spcBef>
              <a:spcAft>
                <a:spcPts val="0"/>
              </a:spcAft>
              <a:defRPr/>
            </a:pPr>
            <a:endParaRPr lang="ru-RU" dirty="0"/>
          </a:p>
          <a:p>
            <a:pPr algn="just" fontAlgn="auto">
              <a:spcBef>
                <a:spcPts val="0"/>
              </a:spcBef>
              <a:spcAft>
                <a:spcPts val="0"/>
              </a:spcAft>
              <a:defRPr/>
            </a:pPr>
            <a:r>
              <a:rPr lang="ru-RU" dirty="0"/>
              <a:t>Протокол судебного заседания или совершенного вне судебного заседания отдельного процессуального действия должен отражать все существенные сведения о разбирательстве дела или совершении отдельного процессуального действия.</a:t>
            </a:r>
          </a:p>
          <a:p>
            <a:pPr algn="just" fontAlgn="auto">
              <a:spcBef>
                <a:spcPts val="0"/>
              </a:spcBef>
              <a:spcAft>
                <a:spcPts val="0"/>
              </a:spcAft>
              <a:defRPr/>
            </a:pPr>
            <a:endParaRPr lang="ru-RU" dirty="0"/>
          </a:p>
          <a:p>
            <a:pPr algn="just" fontAlgn="auto">
              <a:spcBef>
                <a:spcPts val="0"/>
              </a:spcBef>
              <a:spcAft>
                <a:spcPts val="0"/>
              </a:spcAft>
              <a:defRPr/>
            </a:pPr>
            <a:r>
              <a:rPr lang="ru-RU" dirty="0"/>
              <a:t>В протоколе судебного заседания указываются:</a:t>
            </a:r>
          </a:p>
          <a:p>
            <a:pPr algn="just" fontAlgn="auto">
              <a:spcBef>
                <a:spcPts val="0"/>
              </a:spcBef>
              <a:spcAft>
                <a:spcPts val="0"/>
              </a:spcAft>
              <a:defRPr/>
            </a:pPr>
            <a:endParaRPr lang="ru-RU" dirty="0"/>
          </a:p>
          <a:p>
            <a:pPr algn="just" fontAlgn="auto">
              <a:spcBef>
                <a:spcPts val="0"/>
              </a:spcBef>
              <a:spcAft>
                <a:spcPts val="0"/>
              </a:spcAft>
              <a:defRPr/>
            </a:pPr>
            <a:r>
              <a:rPr lang="ru-RU" dirty="0"/>
              <a:t>1) дата и место судебного заседания;</a:t>
            </a:r>
          </a:p>
          <a:p>
            <a:pPr algn="just" fontAlgn="auto">
              <a:spcBef>
                <a:spcPts val="0"/>
              </a:spcBef>
              <a:spcAft>
                <a:spcPts val="0"/>
              </a:spcAft>
              <a:defRPr/>
            </a:pPr>
            <a:r>
              <a:rPr lang="ru-RU" dirty="0"/>
              <a:t>2) время начала и окончания судебного заседания;</a:t>
            </a:r>
          </a:p>
          <a:p>
            <a:pPr algn="just" fontAlgn="auto">
              <a:spcBef>
                <a:spcPts val="0"/>
              </a:spcBef>
              <a:spcAft>
                <a:spcPts val="0"/>
              </a:spcAft>
              <a:defRPr/>
            </a:pPr>
            <a:r>
              <a:rPr lang="ru-RU" dirty="0"/>
              <a:t>3) наименование суда, рассматривающего дело, состав суда и секретарь судебного заседания;</a:t>
            </a:r>
          </a:p>
          <a:p>
            <a:pPr algn="just" fontAlgn="auto">
              <a:spcBef>
                <a:spcPts val="0"/>
              </a:spcBef>
              <a:spcAft>
                <a:spcPts val="0"/>
              </a:spcAft>
              <a:defRPr/>
            </a:pPr>
            <a:r>
              <a:rPr lang="ru-RU" dirty="0"/>
              <a:t>4) наименование дела;</a:t>
            </a:r>
          </a:p>
          <a:p>
            <a:pPr algn="just" fontAlgn="auto">
              <a:spcBef>
                <a:spcPts val="0"/>
              </a:spcBef>
              <a:spcAft>
                <a:spcPts val="0"/>
              </a:spcAft>
              <a:defRPr/>
            </a:pPr>
            <a:r>
              <a:rPr lang="ru-RU" dirty="0"/>
              <a:t>5) сведения о явке лиц, участвующих в деле, их представителей, свидетелей, экспертов, специалистов, переводчиков;</a:t>
            </a:r>
          </a:p>
          <a:p>
            <a:pPr algn="just" fontAlgn="auto">
              <a:spcBef>
                <a:spcPts val="0"/>
              </a:spcBef>
              <a:spcAft>
                <a:spcPts val="0"/>
              </a:spcAft>
              <a:defRPr/>
            </a:pPr>
            <a:r>
              <a:rPr lang="ru-RU" dirty="0"/>
              <a:t>6) сведения о разъяснении лицам, участвующим в деле, их представителям, свидетелям, экспертам, специалистам, переводчикам их процессуальных прав и обязанностей;</a:t>
            </a:r>
          </a:p>
          <a:p>
            <a:pPr algn="just" fontAlgn="auto">
              <a:spcBef>
                <a:spcPts val="0"/>
              </a:spcBef>
              <a:spcAft>
                <a:spcPts val="0"/>
              </a:spcAft>
              <a:defRPr/>
            </a:pPr>
            <a:r>
              <a:rPr lang="ru-RU" dirty="0"/>
              <a:t>7) распоряжения председательствующего и вынесенные судом в зале судебного заседания определения;</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Рисунок 4" descr="Изображение выглядит как человек, внутренний&#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sp>
        <p:nvSpPr>
          <p:cNvPr id="3" name="Прямоугольник: скругленные углы 2">
            <a:extLst>
              <a:ext uri="{FF2B5EF4-FFF2-40B4-BE49-F238E27FC236}"/>
            </a:extLst>
          </p:cNvPr>
          <p:cNvSpPr/>
          <p:nvPr/>
        </p:nvSpPr>
        <p:spPr>
          <a:xfrm>
            <a:off x="330200" y="569913"/>
            <a:ext cx="11631613" cy="5430837"/>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8) заявления, ходатайства и объяснения лиц, участвующих в деле, их представителей;</a:t>
            </a:r>
          </a:p>
          <a:p>
            <a:pPr algn="just" fontAlgn="auto">
              <a:spcBef>
                <a:spcPts val="0"/>
              </a:spcBef>
              <a:spcAft>
                <a:spcPts val="0"/>
              </a:spcAft>
              <a:defRPr/>
            </a:pPr>
            <a:r>
              <a:rPr lang="ru-RU" dirty="0"/>
              <a:t>9) показания свидетелей, разъяснения экспертами своих заключений, консультации и пояснения специалистов;</a:t>
            </a:r>
          </a:p>
          <a:p>
            <a:pPr algn="just" fontAlgn="auto">
              <a:spcBef>
                <a:spcPts val="0"/>
              </a:spcBef>
              <a:spcAft>
                <a:spcPts val="0"/>
              </a:spcAft>
              <a:defRPr/>
            </a:pPr>
            <a:r>
              <a:rPr lang="ru-RU" dirty="0"/>
              <a:t>10) сведения об оглашении письменных доказательств, данные осмотра вещественных доказательств, прослушивания аудиозаписей, просмотра видеозаписей;</a:t>
            </a:r>
          </a:p>
          <a:p>
            <a:pPr algn="just" fontAlgn="auto">
              <a:spcBef>
                <a:spcPts val="0"/>
              </a:spcBef>
              <a:spcAft>
                <a:spcPts val="0"/>
              </a:spcAft>
              <a:defRPr/>
            </a:pPr>
            <a:r>
              <a:rPr lang="ru-RU" dirty="0"/>
              <a:t>11) содержание заключений прокурора и представителей государственных органов, органов местного самоуправления;</a:t>
            </a:r>
          </a:p>
          <a:p>
            <a:pPr algn="just" fontAlgn="auto">
              <a:spcBef>
                <a:spcPts val="0"/>
              </a:spcBef>
              <a:spcAft>
                <a:spcPts val="0"/>
              </a:spcAft>
              <a:defRPr/>
            </a:pPr>
            <a:r>
              <a:rPr lang="ru-RU" dirty="0"/>
              <a:t>12) содержание судебных прений;</a:t>
            </a:r>
          </a:p>
          <a:p>
            <a:pPr algn="just" fontAlgn="auto">
              <a:spcBef>
                <a:spcPts val="0"/>
              </a:spcBef>
              <a:spcAft>
                <a:spcPts val="0"/>
              </a:spcAft>
              <a:defRPr/>
            </a:pPr>
            <a:r>
              <a:rPr lang="ru-RU" dirty="0"/>
              <a:t>13) сведения об оглашении и о разъяснении содержания решения суда и определений суда, разъяснении порядка и срока их обжалования;</a:t>
            </a:r>
          </a:p>
          <a:p>
            <a:pPr algn="just" fontAlgn="auto">
              <a:spcBef>
                <a:spcPts val="0"/>
              </a:spcBef>
              <a:spcAft>
                <a:spcPts val="0"/>
              </a:spcAft>
              <a:defRPr/>
            </a:pPr>
            <a:r>
              <a:rPr lang="ru-RU" dirty="0"/>
              <a:t>14) сведения о разъяснении лицам, участвующим в деле, их прав на ознакомление с протоколом и подачу на него замечаний;</a:t>
            </a:r>
          </a:p>
          <a:p>
            <a:pPr algn="just" fontAlgn="auto">
              <a:spcBef>
                <a:spcPts val="0"/>
              </a:spcBef>
              <a:spcAft>
                <a:spcPts val="0"/>
              </a:spcAft>
              <a:defRPr/>
            </a:pPr>
            <a:r>
              <a:rPr lang="ru-RU" dirty="0"/>
              <a:t>15) дата составления протокола.</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Рисунок 3"/>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sp>
        <p:nvSpPr>
          <p:cNvPr id="5" name="Прямоугольник: скругленные углы 4">
            <a:extLst>
              <a:ext uri="{FF2B5EF4-FFF2-40B4-BE49-F238E27FC236}"/>
            </a:extLst>
          </p:cNvPr>
          <p:cNvSpPr/>
          <p:nvPr/>
        </p:nvSpPr>
        <p:spPr>
          <a:xfrm>
            <a:off x="146050" y="1169988"/>
            <a:ext cx="11622088" cy="4518025"/>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Основной задачей стадии является рассмотрение и разрешение уголовного дела по существу, т.е. решение вопроса о виновности или невиновности подсудимого и вынесение приговора. Всестороннее, полное и объективное исследование обстоятельств совершенного преступления в ходе судебного разбирательства создает необходимые условия для постановления судом законного, обоснованного и справедливого приговора.</a:t>
            </a:r>
          </a:p>
          <a:p>
            <a:pPr algn="ctr" fontAlgn="auto">
              <a:spcBef>
                <a:spcPts val="0"/>
              </a:spcBef>
              <a:spcAft>
                <a:spcPts val="0"/>
              </a:spcAft>
              <a:defRPr/>
            </a:pPr>
            <a:endParaRPr lang="ru-RU" dirty="0"/>
          </a:p>
          <a:p>
            <a:pPr algn="ctr" fontAlgn="auto">
              <a:spcBef>
                <a:spcPts val="0"/>
              </a:spcBef>
              <a:spcAft>
                <a:spcPts val="0"/>
              </a:spcAft>
              <a:defRPr/>
            </a:pPr>
            <a:r>
              <a:rPr lang="ru-RU" dirty="0"/>
              <a:t>Задачами судебного разбирательства являются установление:</a:t>
            </a:r>
          </a:p>
          <a:p>
            <a:pPr algn="just" fontAlgn="auto">
              <a:spcBef>
                <a:spcPts val="0"/>
              </a:spcBef>
              <a:spcAft>
                <a:spcPts val="0"/>
              </a:spcAft>
              <a:defRPr/>
            </a:pPr>
            <a:endParaRPr lang="ru-RU" dirty="0"/>
          </a:p>
          <a:p>
            <a:pPr algn="just" fontAlgn="auto">
              <a:spcBef>
                <a:spcPts val="0"/>
              </a:spcBef>
              <a:spcAft>
                <a:spcPts val="0"/>
              </a:spcAft>
              <a:defRPr/>
            </a:pPr>
            <a:r>
              <a:rPr lang="ru-RU" dirty="0"/>
              <a:t>1) наличия деяния, предусмотренного уголовным законом;</a:t>
            </a:r>
          </a:p>
          <a:p>
            <a:pPr algn="just" fontAlgn="auto">
              <a:spcBef>
                <a:spcPts val="0"/>
              </a:spcBef>
              <a:spcAft>
                <a:spcPts val="0"/>
              </a:spcAft>
              <a:defRPr/>
            </a:pPr>
            <a:endParaRPr lang="ru-RU" dirty="0"/>
          </a:p>
          <a:p>
            <a:pPr algn="just" fontAlgn="auto">
              <a:spcBef>
                <a:spcPts val="0"/>
              </a:spcBef>
              <a:spcAft>
                <a:spcPts val="0"/>
              </a:spcAft>
              <a:defRPr/>
            </a:pPr>
            <a:r>
              <a:rPr lang="ru-RU" dirty="0"/>
              <a:t>2) факта совершения этого деяния подсудимым;</a:t>
            </a:r>
          </a:p>
          <a:p>
            <a:pPr algn="just" fontAlgn="auto">
              <a:spcBef>
                <a:spcPts val="0"/>
              </a:spcBef>
              <a:spcAft>
                <a:spcPts val="0"/>
              </a:spcAft>
              <a:defRPr/>
            </a:pPr>
            <a:endParaRPr lang="ru-RU" dirty="0"/>
          </a:p>
          <a:p>
            <a:pPr algn="just" fontAlgn="auto">
              <a:spcBef>
                <a:spcPts val="0"/>
              </a:spcBef>
              <a:spcAft>
                <a:spcPts val="0"/>
              </a:spcAft>
              <a:defRPr/>
            </a:pPr>
            <a:r>
              <a:rPr lang="ru-RU" dirty="0"/>
              <a:t>3) виновности или невиновности подсудимого;</a:t>
            </a:r>
          </a:p>
          <a:p>
            <a:pPr algn="just" fontAlgn="auto">
              <a:spcBef>
                <a:spcPts val="0"/>
              </a:spcBef>
              <a:spcAft>
                <a:spcPts val="0"/>
              </a:spcAft>
              <a:defRPr/>
            </a:pPr>
            <a:endParaRPr lang="ru-RU" dirty="0"/>
          </a:p>
          <a:p>
            <a:pPr algn="just" fontAlgn="auto">
              <a:spcBef>
                <a:spcPts val="0"/>
              </a:spcBef>
              <a:spcAft>
                <a:spcPts val="0"/>
              </a:spcAft>
              <a:defRPr/>
            </a:pPr>
            <a:r>
              <a:rPr lang="ru-RU" dirty="0"/>
              <a:t>4) необходимости применения к виновному мер уголовного наказания и т.д.</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24578" name="Рисунок 3" descr="Изображение выглядит как внутренний, черный&#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Блок-схема: типовой процесс 4">
            <a:extLst>
              <a:ext uri="{FF2B5EF4-FFF2-40B4-BE49-F238E27FC236}"/>
            </a:extLst>
          </p:cNvPr>
          <p:cNvSpPr/>
          <p:nvPr/>
        </p:nvSpPr>
        <p:spPr>
          <a:xfrm>
            <a:off x="0" y="233363"/>
            <a:ext cx="12192000" cy="517525"/>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Общие условия судебного разбирательства</a:t>
            </a:r>
          </a:p>
        </p:txBody>
      </p:sp>
      <p:sp>
        <p:nvSpPr>
          <p:cNvPr id="6" name="Прямоугольник: скругленные углы 5">
            <a:extLst>
              <a:ext uri="{FF2B5EF4-FFF2-40B4-BE49-F238E27FC236}"/>
            </a:extLst>
          </p:cNvPr>
          <p:cNvSpPr/>
          <p:nvPr/>
        </p:nvSpPr>
        <p:spPr>
          <a:xfrm>
            <a:off x="304800" y="1722438"/>
            <a:ext cx="11329988" cy="4160837"/>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a:t>Общие условия судебного разбирательства — это процессуальные идеи, определяющие содержание более частных норм и характер правоприменительной деятельности в суде. Другими словами, общие условия — это совокупность норм, дополнительно к процессуальным принципам определяющих порядок и условия судебного разбирательства.</a:t>
            </a:r>
          </a:p>
          <a:p>
            <a:pPr algn="just" fontAlgn="auto">
              <a:spcBef>
                <a:spcPts val="0"/>
              </a:spcBef>
              <a:spcAft>
                <a:spcPts val="0"/>
              </a:spcAft>
              <a:defRPr/>
            </a:pPr>
            <a:endParaRPr lang="ru-RU"/>
          </a:p>
          <a:p>
            <a:pPr algn="just" fontAlgn="auto">
              <a:spcBef>
                <a:spcPts val="0"/>
              </a:spcBef>
              <a:spcAft>
                <a:spcPts val="0"/>
              </a:spcAft>
              <a:defRPr/>
            </a:pPr>
            <a:r>
              <a:rPr lang="ru-RU"/>
              <a:t>Соотношение уголовно-процессуального принципа, общего условия судебного разбирательства и конкретной правовой нормы можно объяснить таким образом. Принципы, будучи идеями наибольшей степени общности, проявляются в правовых нормах опосредовано, преломляясь через общие условия стадии. Поскольку стадия судебного разбирательства по своей форме является состязательной, то общие ее условия позволяют дать представление об основных чертах состязательной уголовно-процессуальной деятельности сторон, а также суда при разрешении уголовного дела по существу.</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25602" name="Рисунок 5" descr="Изображение выглядит как потолок, внутренний, стена, пол&#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7" name="Блок-схема: типовой процесс 6">
            <a:extLst>
              <a:ext uri="{FF2B5EF4-FFF2-40B4-BE49-F238E27FC236}"/>
            </a:extLst>
          </p:cNvPr>
          <p:cNvSpPr/>
          <p:nvPr/>
        </p:nvSpPr>
        <p:spPr>
          <a:xfrm>
            <a:off x="0" y="212725"/>
            <a:ext cx="12192000" cy="503238"/>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Непосредственность и устность судебного разбирательства Гласность судебного разбирательства. Неизменность состава суда</a:t>
            </a:r>
          </a:p>
        </p:txBody>
      </p:sp>
      <p:sp>
        <p:nvSpPr>
          <p:cNvPr id="8" name="Прямоугольник: скругленные углы 7">
            <a:extLst>
              <a:ext uri="{FF2B5EF4-FFF2-40B4-BE49-F238E27FC236}"/>
            </a:extLst>
          </p:cNvPr>
          <p:cNvSpPr/>
          <p:nvPr/>
        </p:nvSpPr>
        <p:spPr>
          <a:xfrm>
            <a:off x="304800" y="1033463"/>
            <a:ext cx="11780838" cy="2916237"/>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b="1" dirty="0"/>
              <a:t>Непосредственность</a:t>
            </a:r>
            <a:r>
              <a:rPr lang="ru-RU" dirty="0"/>
              <a:t> как общее условие судебного разбирательства относится к исследованию судом первой инстанции доказательств по уголовному делу и заключается в том, что суд сам проводит исследование доказательств путем производства соответствующего судебного действия - допроса, осмотра, оглашения документов, заслушивания заключений эксперта. Поручить какое-либо из этих действий другому суду он не вправе. В основу судебного приговора могут быть положены только те доказательства, которые исследовались в данном судебном заседании, ход и результаты исследования которого получили отражение в протоколе данного судебного заседания. Никакие материалы предварительного следствия, минуя непосредственное восприятие их судом, в обоснование выводов, содержащихся в судебном приговоре, положены быть не могут.</a:t>
            </a:r>
          </a:p>
        </p:txBody>
      </p:sp>
      <p:sp>
        <p:nvSpPr>
          <p:cNvPr id="9" name="Прямоугольник: скругленные углы 8">
            <a:extLst>
              <a:ext uri="{FF2B5EF4-FFF2-40B4-BE49-F238E27FC236}"/>
            </a:extLst>
          </p:cNvPr>
          <p:cNvSpPr/>
          <p:nvPr/>
        </p:nvSpPr>
        <p:spPr>
          <a:xfrm>
            <a:off x="463550" y="4294188"/>
            <a:ext cx="11636375" cy="2351087"/>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b="1" dirty="0"/>
              <a:t>Устность</a:t>
            </a:r>
            <a:r>
              <a:rPr lang="ru-RU" dirty="0"/>
              <a:t> судебного разбирательства означает, что все фактические данные, составляющие содержание любого доказательства в судебном следствии, должны быть оглашены и озвучены в зале судебного заседания, что все разбирательство уголовного дела представляет собой судоговорение и что ни одно доказательство, добытое на предварительном следствии и молча, обособленно от сторон и публики изученное судом, в основу приговора также положено быть не может.</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26626" name="Рисунок 3" descr="Изображение выглядит как человек, внутренний, стена, группа&#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Прямоугольник: скругленные углы 4">
            <a:extLst>
              <a:ext uri="{FF2B5EF4-FFF2-40B4-BE49-F238E27FC236}"/>
            </a:extLst>
          </p:cNvPr>
          <p:cNvSpPr/>
          <p:nvPr/>
        </p:nvSpPr>
        <p:spPr>
          <a:xfrm>
            <a:off x="238125" y="1152525"/>
            <a:ext cx="11715750" cy="4465638"/>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Статья 20. Гласность судебного разбирательства</a:t>
            </a:r>
          </a:p>
          <a:p>
            <a:pPr algn="just" fontAlgn="auto">
              <a:spcBef>
                <a:spcPts val="0"/>
              </a:spcBef>
              <a:spcAft>
                <a:spcPts val="0"/>
              </a:spcAft>
              <a:defRPr/>
            </a:pPr>
            <a:endParaRPr lang="ru-RU" dirty="0"/>
          </a:p>
          <a:p>
            <a:pPr algn="just" fontAlgn="auto">
              <a:spcBef>
                <a:spcPts val="0"/>
              </a:spcBef>
              <a:spcAft>
                <a:spcPts val="0"/>
              </a:spcAft>
              <a:defRPr/>
            </a:pPr>
            <a:r>
              <a:rPr lang="ru-RU" dirty="0"/>
              <a:t>1. Разбирательство дел во всех судах осуществляется открыто, за исключением случаев, если это противоречит интересам охраны государственной тайны.</a:t>
            </a:r>
          </a:p>
          <a:p>
            <a:pPr algn="just" fontAlgn="auto">
              <a:spcBef>
                <a:spcPts val="0"/>
              </a:spcBef>
              <a:spcAft>
                <a:spcPts val="0"/>
              </a:spcAft>
              <a:defRPr/>
            </a:pPr>
            <a:endParaRPr lang="ru-RU" dirty="0"/>
          </a:p>
          <a:p>
            <a:pPr algn="just" fontAlgn="auto">
              <a:spcBef>
                <a:spcPts val="0"/>
              </a:spcBef>
              <a:spcAft>
                <a:spcPts val="0"/>
              </a:spcAft>
              <a:defRPr/>
            </a:pPr>
            <a:r>
              <a:rPr lang="ru-RU" dirty="0"/>
              <a:t>2. Закрытое судебное разбирательство, кроме того, допускается по мотивированному определению суда или постановлению судьи по делам о преступлениях лиц, не достигших шестнадцатилетнего возраста, по делам о половых преступлениях, а также по другим делам в целях предотвращения разглашения сведений об интимных сторонах жизни участвующих в деле лиц и если этого требуют интересы безопасности лиц, взятых под защиту.</a:t>
            </a:r>
          </a:p>
          <a:p>
            <a:pPr algn="just" fontAlgn="auto">
              <a:spcBef>
                <a:spcPts val="0"/>
              </a:spcBef>
              <a:spcAft>
                <a:spcPts val="0"/>
              </a:spcAft>
              <a:defRPr/>
            </a:pPr>
            <a:endParaRPr lang="ru-RU" dirty="0"/>
          </a:p>
          <a:p>
            <a:pPr algn="just" fontAlgn="auto">
              <a:spcBef>
                <a:spcPts val="0"/>
              </a:spcBef>
              <a:spcAft>
                <a:spcPts val="0"/>
              </a:spcAft>
              <a:defRPr/>
            </a:pPr>
            <a:r>
              <a:rPr lang="ru-RU" dirty="0"/>
              <a:t>3. Слушание дел в закрытом заседании суда осуществляется с соблюдением всех правил судопроизводства.</a:t>
            </a:r>
          </a:p>
          <a:p>
            <a:pPr algn="just" fontAlgn="auto">
              <a:spcBef>
                <a:spcPts val="0"/>
              </a:spcBef>
              <a:spcAft>
                <a:spcPts val="0"/>
              </a:spcAft>
              <a:defRPr/>
            </a:pPr>
            <a:endParaRPr lang="ru-RU" dirty="0"/>
          </a:p>
          <a:p>
            <a:pPr algn="just" fontAlgn="auto">
              <a:spcBef>
                <a:spcPts val="0"/>
              </a:spcBef>
              <a:spcAft>
                <a:spcPts val="0"/>
              </a:spcAft>
              <a:defRPr/>
            </a:pPr>
            <a:r>
              <a:rPr lang="ru-RU" dirty="0"/>
              <a:t>4. Приговоры судов во всех случаях провозглашаются публично.</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27650" name="Рисунок 3" descr="Изображение выглядит как потолок, внутренний, человек, стена&#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Прямоугольник: скругленные углы 4">
            <a:extLst>
              <a:ext uri="{FF2B5EF4-FFF2-40B4-BE49-F238E27FC236}"/>
            </a:extLst>
          </p:cNvPr>
          <p:cNvSpPr/>
          <p:nvPr/>
        </p:nvSpPr>
        <p:spPr>
          <a:xfrm>
            <a:off x="265113" y="1204913"/>
            <a:ext cx="11661775" cy="4043362"/>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a:t>Неизменность состава суда - важнейшая гарантия непосредственности исследования доказательств в судебном следствии, компетентной оценки доказательств и справедливого разрешения уголовного дела по существу. Судья, участвовавший в заседании суда лишь частично, не может, как того требует закон, устно и непосредственно воспринять весь процесс судоговорения и, следовательно, не может владеть всем материалом, необходимым для постановления законного и обоснованного приговора, правильно оценив все доказательства, исследованные судом. Именно поэтому, независимо от того, что дело рассматривается дело единолично судьей или же коллегией судей, каждый из судей во время процесса должен быть в зале судебного заседания и исполнять свои прямые обязанности неотлучно. А если кто-либо из судей выбыл из процесса, например по болезни или по любой причине лишен возможности участвовать в судебном заседании, то он заменяется другим судьей и судебное разбирательство уголовного дела возобновляется с самого начала (с подготовительной части, как бы далеко ни зашел процесс). Нарушение неизменности состава суда относится к числу существенных нарушений правил уголовного судопроизводства, влекущим отмену приговора вышестоящим судом.</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28674" name="Рисунок 3" descr="Изображение выглядит как стена, внутренний, человек&#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6" name="Блок-схема: типовой процесс 5">
            <a:extLst>
              <a:ext uri="{FF2B5EF4-FFF2-40B4-BE49-F238E27FC236}"/>
            </a:extLst>
          </p:cNvPr>
          <p:cNvSpPr/>
          <p:nvPr/>
        </p:nvSpPr>
        <p:spPr>
          <a:xfrm>
            <a:off x="0" y="238125"/>
            <a:ext cx="12192000" cy="584200"/>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Полномочия председательствующего в судебном заседании. Равенство прав сторон в судебном разбирательстве</a:t>
            </a:r>
          </a:p>
        </p:txBody>
      </p:sp>
      <p:sp>
        <p:nvSpPr>
          <p:cNvPr id="7" name="Прямоугольник: скругленные углы 6">
            <a:extLst>
              <a:ext uri="{FF2B5EF4-FFF2-40B4-BE49-F238E27FC236}"/>
            </a:extLst>
          </p:cNvPr>
          <p:cNvSpPr/>
          <p:nvPr/>
        </p:nvSpPr>
        <p:spPr>
          <a:xfrm>
            <a:off x="265113" y="1060450"/>
            <a:ext cx="11701462" cy="5062538"/>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Статья 275. Председательствующий в судебном заседании</a:t>
            </a:r>
          </a:p>
          <a:p>
            <a:pPr algn="just" fontAlgn="auto">
              <a:spcBef>
                <a:spcPts val="0"/>
              </a:spcBef>
              <a:spcAft>
                <a:spcPts val="0"/>
              </a:spcAft>
              <a:defRPr/>
            </a:pPr>
            <a:r>
              <a:rPr lang="ru-RU" dirty="0"/>
              <a:t>1. Председательствующий в судебном заседании руководит судебным заседанием, направляя судебное следствие на обеспечение осуществления сторонами своих прав, устраняет из судебного следствия все то, что не касается рассматриваемого дела, и обеспечивает надлежащий воспитательный уровень судебного процесса.</a:t>
            </a:r>
          </a:p>
          <a:p>
            <a:pPr algn="just" fontAlgn="auto">
              <a:spcBef>
                <a:spcPts val="0"/>
              </a:spcBef>
              <a:spcAft>
                <a:spcPts val="0"/>
              </a:spcAft>
              <a:defRPr/>
            </a:pPr>
            <a:endParaRPr lang="ru-RU" dirty="0"/>
          </a:p>
          <a:p>
            <a:pPr algn="just" fontAlgn="auto">
              <a:spcBef>
                <a:spcPts val="0"/>
              </a:spcBef>
              <a:spcAft>
                <a:spcPts val="0"/>
              </a:spcAft>
              <a:defRPr/>
            </a:pPr>
            <a:r>
              <a:rPr lang="ru-RU" dirty="0"/>
              <a:t>2. Если кто-либо из участников судебного разбирательства возражает против действий председательствующего, ограничивающих или нарушающих их права, это возражение заносится в протокол.</a:t>
            </a:r>
          </a:p>
          <a:p>
            <a:pPr algn="just" fontAlgn="auto">
              <a:spcBef>
                <a:spcPts val="0"/>
              </a:spcBef>
              <a:spcAft>
                <a:spcPts val="0"/>
              </a:spcAft>
              <a:defRPr/>
            </a:pPr>
            <a:endParaRPr lang="ru-RU" dirty="0"/>
          </a:p>
          <a:p>
            <a:pPr algn="just" fontAlgn="auto">
              <a:spcBef>
                <a:spcPts val="0"/>
              </a:spcBef>
              <a:spcAft>
                <a:spcPts val="0"/>
              </a:spcAft>
              <a:defRPr/>
            </a:pPr>
            <a:r>
              <a:rPr lang="ru-RU" dirty="0"/>
              <a:t>Статья 276. Равенство прав сторон в судебном разбирательстве</a:t>
            </a:r>
          </a:p>
          <a:p>
            <a:pPr algn="just" fontAlgn="auto">
              <a:spcBef>
                <a:spcPts val="0"/>
              </a:spcBef>
              <a:spcAft>
                <a:spcPts val="0"/>
              </a:spcAft>
              <a:defRPr/>
            </a:pPr>
            <a:endParaRPr lang="ru-RU" dirty="0"/>
          </a:p>
          <a:p>
            <a:pPr algn="just" fontAlgn="auto">
              <a:spcBef>
                <a:spcPts val="0"/>
              </a:spcBef>
              <a:spcAft>
                <a:spcPts val="0"/>
              </a:spcAft>
              <a:defRPr/>
            </a:pPr>
            <a:r>
              <a:rPr lang="ru-RU" dirty="0"/>
              <a:t>Сторона обвинения (прокурор, а также потерпевший, гражданский истец и их представители) и сторона защиты (подсудимый, защитник и законный представитель, гражданский ответчик и его представитель) пользуются равными правами на заявление отводов и ходатайств, представление доказательств, участие в их исследовании и доказывании их убедительности, выступление в судебных прениях, обжалование процессуальных решений суда.</a:t>
            </a:r>
          </a:p>
          <a:p>
            <a:pPr algn="just" fontAlgn="auto">
              <a:spcBef>
                <a:spcPts val="0"/>
              </a:spcBef>
              <a:spcAft>
                <a:spcPts val="0"/>
              </a:spcAft>
              <a:defRPr/>
            </a:pP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extLst>
          </p:cNvPr>
          <p:cNvSpPr>
            <a:spLocks noGrp="1"/>
          </p:cNvSpPr>
          <p:nvPr>
            <p:ph type="dt" sz="quarter" idx="10"/>
          </p:nvPr>
        </p:nvSpPr>
        <p:spPr/>
        <p:txBody>
          <a:bodyPr/>
          <a:lstStyle/>
          <a:p>
            <a:pPr>
              <a:defRPr/>
            </a:pPr>
            <a:fld id="{03F90A9C-323C-4429-AE52-049736C99CF5}" type="datetime1">
              <a:rPr lang="ru-RU"/>
              <a:pPr>
                <a:defRPr/>
              </a:pPr>
              <a:t>25.05.2021</a:t>
            </a:fld>
            <a:endParaRPr lang="en-US" dirty="0"/>
          </a:p>
        </p:txBody>
      </p:sp>
      <p:pic>
        <p:nvPicPr>
          <p:cNvPr id="29698" name="Рисунок 3" descr="Изображение выглядит как человек, внутренний, пол, потолок&#10;&#10;Автоматически созданное описание"/>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Блок-схема: типовой процесс 4">
            <a:extLst>
              <a:ext uri="{FF2B5EF4-FFF2-40B4-BE49-F238E27FC236}"/>
            </a:extLst>
          </p:cNvPr>
          <p:cNvSpPr/>
          <p:nvPr/>
        </p:nvSpPr>
        <p:spPr>
          <a:xfrm>
            <a:off x="0" y="173038"/>
            <a:ext cx="12192000" cy="503237"/>
          </a:xfrm>
          <a:prstGeom prst="flowChartPredefinedProcess">
            <a:avLst/>
          </a:prstGeom>
        </p:spPr>
        <p:style>
          <a:lnRef idx="3">
            <a:schemeClr val="lt1"/>
          </a:lnRef>
          <a:fillRef idx="1">
            <a:schemeClr val="dk1"/>
          </a:fillRef>
          <a:effectRef idx="1">
            <a:schemeClr val="dk1"/>
          </a:effectRef>
          <a:fontRef idx="minor">
            <a:schemeClr val="lt1"/>
          </a:fontRef>
        </p:style>
        <p:txBody>
          <a:bodyPr anchor="ctr"/>
          <a:lstStyle/>
          <a:p>
            <a:pPr algn="ctr" fontAlgn="auto">
              <a:spcBef>
                <a:spcPts val="0"/>
              </a:spcBef>
              <a:spcAft>
                <a:spcPts val="0"/>
              </a:spcAft>
              <a:defRPr/>
            </a:pPr>
            <a:r>
              <a:rPr lang="ru-RU"/>
              <a:t>Суд и участники судебного разбирательства</a:t>
            </a:r>
          </a:p>
        </p:txBody>
      </p:sp>
      <p:pic>
        <p:nvPicPr>
          <p:cNvPr id="29700" name="Рисунок 6"/>
          <p:cNvPicPr>
            <a:picLocks noChangeAspect="1"/>
          </p:cNvPicPr>
          <p:nvPr/>
        </p:nvPicPr>
        <p:blipFill>
          <a:blip r:embed="rId3"/>
          <a:srcRect/>
          <a:stretch>
            <a:fillRect/>
          </a:stretch>
        </p:blipFill>
        <p:spPr bwMode="auto">
          <a:xfrm>
            <a:off x="331788" y="847725"/>
            <a:ext cx="11131550" cy="4694238"/>
          </a:xfrm>
          <a:prstGeom prst="rect">
            <a:avLst/>
          </a:prstGeom>
          <a:noFill/>
          <a:ln w="9525">
            <a:noFill/>
            <a:miter lim="800000"/>
            <a:headEnd/>
            <a:tailEnd/>
          </a:ln>
        </p:spPr>
      </p:pic>
      <p:sp>
        <p:nvSpPr>
          <p:cNvPr id="8" name="Прямоугольник: скругленные углы 7">
            <a:extLst>
              <a:ext uri="{FF2B5EF4-FFF2-40B4-BE49-F238E27FC236}"/>
            </a:extLst>
          </p:cNvPr>
          <p:cNvSpPr/>
          <p:nvPr/>
        </p:nvSpPr>
        <p:spPr>
          <a:xfrm>
            <a:off x="557213" y="5715000"/>
            <a:ext cx="10680700" cy="1033463"/>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just" fontAlgn="auto">
              <a:spcBef>
                <a:spcPts val="0"/>
              </a:spcBef>
              <a:spcAft>
                <a:spcPts val="0"/>
              </a:spcAft>
              <a:defRPr/>
            </a:pPr>
            <a:r>
              <a:rPr lang="ru-RU" dirty="0"/>
              <a:t>Суд не является органом уголовного преследования, не выступает на стороне обвинения или стороне защиты. Суд создает необходимые условия для исполнения сторонами их процессуальных обязанностей и осуществления предоставленных им прав.</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ланецVTI">
  <a:themeElements>
    <a:clrScheme name="Coffee">
      <a:dk1>
        <a:sysClr val="windowText" lastClr="000000"/>
      </a:dk1>
      <a:lt1>
        <a:sysClr val="window" lastClr="FFFFFF"/>
      </a:lt1>
      <a:dk2>
        <a:srgbClr val="4E3B30"/>
      </a:dk2>
      <a:lt2>
        <a:srgbClr val="F4EEDC"/>
      </a:lt2>
      <a:accent1>
        <a:srgbClr val="CC830E"/>
      </a:accent1>
      <a:accent2>
        <a:srgbClr val="B54C2D"/>
      </a:accent2>
      <a:accent3>
        <a:srgbClr val="99570C"/>
      </a:accent3>
      <a:accent4>
        <a:srgbClr val="C17529"/>
      </a:accent4>
      <a:accent5>
        <a:srgbClr val="A19574"/>
      </a:accent5>
      <a:accent6>
        <a:srgbClr val="A49518"/>
      </a:accent6>
      <a:hlink>
        <a:srgbClr val="AD1F1F"/>
      </a:hlink>
      <a:folHlink>
        <a:srgbClr val="FFC42F"/>
      </a:folHlink>
    </a:clrScheme>
    <a:fontScheme name="Custom 4">
      <a:majorFont>
        <a:latin typeface="Goudy Old Style"/>
        <a:ea typeface=""/>
        <a:cs typeface=""/>
      </a:majorFont>
      <a:minorFont>
        <a:latin typeface="Goudy Old Style"/>
        <a:ea typeface=""/>
        <a:cs typeface=""/>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 xmlns:thm15="http://schemas.microsoft.com/office/thememl/2012/main" name="Office_41799001_TF12214701" id="{56759B6B-9885-49D2-982D-9646159608C0}" vid="{37F740C0-197C-4D7E-9343-79430DBFAB7E}"/>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{C8BEEB6F-081D-4525-A03B-724F5020C7D4}tf12214701_win32</Template>
  <TotalTime>251</TotalTime>
  <Words>2593</Words>
  <Application>Microsoft Office PowerPoint</Application>
  <PresentationFormat>Произвольный</PresentationFormat>
  <Paragraphs>162</Paragraphs>
  <Slides>22</Slides>
  <Notes>0</Notes>
  <HiddenSlides>0</HiddenSlides>
  <MMClips>0</MMClips>
  <ScaleCrop>false</ScaleCrop>
  <HeadingPairs>
    <vt:vector size="6" baseType="variant">
      <vt:variant>
        <vt:lpstr>Использованные шрифты</vt:lpstr>
      </vt:variant>
      <vt:variant>
        <vt:i4>5</vt:i4>
      </vt:variant>
      <vt:variant>
        <vt:lpstr>Шаблон оформления</vt:lpstr>
      </vt:variant>
      <vt:variant>
        <vt:i4>6</vt:i4>
      </vt:variant>
      <vt:variant>
        <vt:lpstr>Заголовки слайдов</vt:lpstr>
      </vt:variant>
      <vt:variant>
        <vt:i4>22</vt:i4>
      </vt:variant>
    </vt:vector>
  </HeadingPairs>
  <TitlesOfParts>
    <vt:vector size="33" baseType="lpstr">
      <vt:lpstr>Arial</vt:lpstr>
      <vt:lpstr>Times New Roman</vt:lpstr>
      <vt:lpstr>Wingdings 2</vt:lpstr>
      <vt:lpstr>Calibri</vt:lpstr>
      <vt:lpstr>Goudy Old Style</vt:lpstr>
      <vt:lpstr>СланецVTI</vt:lpstr>
      <vt:lpstr>СланецVTI</vt:lpstr>
      <vt:lpstr>СланецVTI</vt:lpstr>
      <vt:lpstr>СланецVTI</vt:lpstr>
      <vt:lpstr>СланецVTI</vt:lpstr>
      <vt:lpstr>СланецVTI</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Общие условия судебного разбирательства</dc:title>
  <dc:creator>Tatyana Goncharova</dc:creator>
  <cp:lastModifiedBy>ADMIN</cp:lastModifiedBy>
  <cp:revision>10</cp:revision>
  <dcterms:created xsi:type="dcterms:W3CDTF">2021-04-06T21:38:38Z</dcterms:created>
  <dcterms:modified xsi:type="dcterms:W3CDTF">2021-05-25T09:12:15Z</dcterms:modified>
</cp:coreProperties>
</file>